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39" r:id="rId2"/>
    <p:sldMasterId id="2147483751" r:id="rId3"/>
  </p:sldMasterIdLst>
  <p:sldIdLst>
    <p:sldId id="256" r:id="rId4"/>
    <p:sldId id="341" r:id="rId5"/>
    <p:sldId id="342" r:id="rId6"/>
    <p:sldId id="288" r:id="rId7"/>
    <p:sldId id="289" r:id="rId8"/>
    <p:sldId id="25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258" r:id="rId23"/>
    <p:sldId id="340" r:id="rId24"/>
    <p:sldId id="303" r:id="rId25"/>
    <p:sldId id="304" r:id="rId26"/>
    <p:sldId id="305" r:id="rId27"/>
    <p:sldId id="306" r:id="rId28"/>
    <p:sldId id="307" r:id="rId29"/>
    <p:sldId id="308" r:id="rId30"/>
    <p:sldId id="309" r:id="rId31"/>
    <p:sldId id="261" r:id="rId32"/>
    <p:sldId id="339" r:id="rId33"/>
    <p:sldId id="310" r:id="rId34"/>
    <p:sldId id="311" r:id="rId35"/>
    <p:sldId id="312" r:id="rId36"/>
    <p:sldId id="313" r:id="rId37"/>
    <p:sldId id="314" r:id="rId38"/>
    <p:sldId id="315" r:id="rId39"/>
    <p:sldId id="316" r:id="rId40"/>
    <p:sldId id="450" r:id="rId41"/>
    <p:sldId id="451" r:id="rId42"/>
    <p:sldId id="317" r:id="rId43"/>
    <p:sldId id="318" r:id="rId44"/>
    <p:sldId id="319" r:id="rId45"/>
    <p:sldId id="320" r:id="rId46"/>
    <p:sldId id="321" r:id="rId47"/>
    <p:sldId id="322" r:id="rId48"/>
    <p:sldId id="323" r:id="rId49"/>
    <p:sldId id="324" r:id="rId50"/>
    <p:sldId id="262"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264" r:id="rId66"/>
    <p:sldId id="343" r:id="rId67"/>
    <p:sldId id="344" r:id="rId68"/>
    <p:sldId id="345" r:id="rId69"/>
    <p:sldId id="346" r:id="rId70"/>
    <p:sldId id="347" r:id="rId71"/>
    <p:sldId id="348" r:id="rId72"/>
    <p:sldId id="349" r:id="rId73"/>
    <p:sldId id="350" r:id="rId74"/>
    <p:sldId id="287" r:id="rId75"/>
    <p:sldId id="351" r:id="rId76"/>
    <p:sldId id="352" r:id="rId77"/>
    <p:sldId id="353" r:id="rId78"/>
    <p:sldId id="354" r:id="rId79"/>
    <p:sldId id="355" r:id="rId80"/>
    <p:sldId id="356" r:id="rId81"/>
    <p:sldId id="265" r:id="rId82"/>
    <p:sldId id="357" r:id="rId83"/>
    <p:sldId id="358" r:id="rId84"/>
    <p:sldId id="359" r:id="rId85"/>
    <p:sldId id="360" r:id="rId86"/>
    <p:sldId id="361" r:id="rId87"/>
    <p:sldId id="362" r:id="rId88"/>
    <p:sldId id="363" r:id="rId89"/>
    <p:sldId id="364" r:id="rId90"/>
    <p:sldId id="365" r:id="rId91"/>
    <p:sldId id="366" r:id="rId92"/>
    <p:sldId id="286"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267"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393" r:id="rId121"/>
    <p:sldId id="394" r:id="rId122"/>
    <p:sldId id="268" r:id="rId123"/>
    <p:sldId id="395" r:id="rId124"/>
    <p:sldId id="396" r:id="rId125"/>
    <p:sldId id="397" r:id="rId126"/>
    <p:sldId id="398" r:id="rId127"/>
    <p:sldId id="399" r:id="rId128"/>
    <p:sldId id="400" r:id="rId129"/>
    <p:sldId id="401" r:id="rId130"/>
    <p:sldId id="402" r:id="rId131"/>
    <p:sldId id="403" r:id="rId132"/>
    <p:sldId id="404" r:id="rId133"/>
    <p:sldId id="405" r:id="rId134"/>
    <p:sldId id="406" r:id="rId135"/>
    <p:sldId id="407" r:id="rId136"/>
    <p:sldId id="408" r:id="rId137"/>
    <p:sldId id="409" r:id="rId138"/>
    <p:sldId id="410" r:id="rId139"/>
    <p:sldId id="411" r:id="rId140"/>
    <p:sldId id="412" r:id="rId141"/>
    <p:sldId id="413" r:id="rId142"/>
    <p:sldId id="414" r:id="rId143"/>
    <p:sldId id="415" r:id="rId144"/>
    <p:sldId id="416" r:id="rId145"/>
    <p:sldId id="271" r:id="rId146"/>
    <p:sldId id="417" r:id="rId147"/>
    <p:sldId id="418" r:id="rId148"/>
    <p:sldId id="419" r:id="rId149"/>
    <p:sldId id="420" r:id="rId150"/>
    <p:sldId id="421" r:id="rId151"/>
    <p:sldId id="422" r:id="rId152"/>
    <p:sldId id="423" r:id="rId153"/>
    <p:sldId id="424" r:id="rId154"/>
    <p:sldId id="425" r:id="rId155"/>
    <p:sldId id="426" r:id="rId156"/>
    <p:sldId id="427" r:id="rId157"/>
    <p:sldId id="428" r:id="rId158"/>
    <p:sldId id="429" r:id="rId159"/>
    <p:sldId id="430" r:id="rId160"/>
    <p:sldId id="431" r:id="rId161"/>
    <p:sldId id="432" r:id="rId162"/>
    <p:sldId id="433" r:id="rId163"/>
    <p:sldId id="434" r:id="rId164"/>
    <p:sldId id="435" r:id="rId165"/>
    <p:sldId id="436" r:id="rId166"/>
    <p:sldId id="437" r:id="rId167"/>
    <p:sldId id="438" r:id="rId168"/>
    <p:sldId id="439" r:id="rId169"/>
    <p:sldId id="440" r:id="rId170"/>
    <p:sldId id="272" r:id="rId171"/>
    <p:sldId id="273" r:id="rId172"/>
    <p:sldId id="441" r:id="rId173"/>
    <p:sldId id="442" r:id="rId174"/>
    <p:sldId id="443" r:id="rId175"/>
    <p:sldId id="444" r:id="rId176"/>
    <p:sldId id="445" r:id="rId177"/>
    <p:sldId id="446" r:id="rId178"/>
    <p:sldId id="447" r:id="rId179"/>
    <p:sldId id="448" r:id="rId180"/>
    <p:sldId id="449" r:id="rId181"/>
    <p:sldId id="274" r:id="rId182"/>
    <p:sldId id="275" r:id="rId183"/>
    <p:sldId id="276" r:id="rId184"/>
    <p:sldId id="277" r:id="rId185"/>
    <p:sldId id="278" r:id="rId186"/>
    <p:sldId id="279" r:id="rId187"/>
    <p:sldId id="280" r:id="rId188"/>
    <p:sldId id="281" r:id="rId189"/>
    <p:sldId id="282" r:id="rId190"/>
    <p:sldId id="283" r:id="rId191"/>
    <p:sldId id="284" r:id="rId192"/>
    <p:sldId id="285"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98DED-7485-4C18-9DB3-CE230CE50DB5}" v="23" dt="2024-10-15T12:09:27.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presProps" Target="presProps.xml"/><Relationship Id="rId199" Type="http://schemas.microsoft.com/office/2015/10/relationships/revisionInfo" Target="revisionInfo.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viewProps" Target="viewProps.xml"/><Relationship Id="rId190" Type="http://schemas.openxmlformats.org/officeDocument/2006/relationships/slide" Target="slides/slide187.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theme" Target="theme/theme1.xml"/><Relationship Id="rId200" Type="http://schemas.openxmlformats.org/officeDocument/2006/relationships/customXml" Target="../customXml/item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tableStyles" Target="tableStyles.xml"/><Relationship Id="rId201" Type="http://schemas.openxmlformats.org/officeDocument/2006/relationships/customXml" Target="../customXml/item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microsoft.com/office/2016/11/relationships/changesInfo" Target="changesInfos/changesInfo1.xml"/><Relationship Id="rId202" Type="http://schemas.openxmlformats.org/officeDocument/2006/relationships/customXml" Target="../customXml/item3.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ine Smyth" userId="de5ce227-53e3-42c9-b7e0-2fb7785ba6f5" providerId="ADAL" clId="{1C298DED-7485-4C18-9DB3-CE230CE50DB5}"/>
    <pc:docChg chg="undo redo custSel addSld delSld modSld addMainMaster delMainMaster">
      <pc:chgData name="Pauline Smyth" userId="de5ce227-53e3-42c9-b7e0-2fb7785ba6f5" providerId="ADAL" clId="{1C298DED-7485-4C18-9DB3-CE230CE50DB5}" dt="2024-10-15T12:15:10.235" v="353" actId="1076"/>
      <pc:docMkLst>
        <pc:docMk/>
      </pc:docMkLst>
      <pc:sldChg chg="addSp delSp modSp mod setBg modClrScheme addAnim delAnim chgLayout">
        <pc:chgData name="Pauline Smyth" userId="de5ce227-53e3-42c9-b7e0-2fb7785ba6f5" providerId="ADAL" clId="{1C298DED-7485-4C18-9DB3-CE230CE50DB5}" dt="2024-10-02T11:21:37.675" v="56" actId="26606"/>
        <pc:sldMkLst>
          <pc:docMk/>
          <pc:sldMk cId="2847381419" sldId="256"/>
        </pc:sldMkLst>
        <pc:spChg chg="mod">
          <ac:chgData name="Pauline Smyth" userId="de5ce227-53e3-42c9-b7e0-2fb7785ba6f5" providerId="ADAL" clId="{1C298DED-7485-4C18-9DB3-CE230CE50DB5}" dt="2024-10-02T11:21:37.675" v="56" actId="26606"/>
          <ac:spMkLst>
            <pc:docMk/>
            <pc:sldMk cId="2847381419" sldId="256"/>
            <ac:spMk id="2" creationId="{FBD53D35-F3E4-161B-768F-A720B87F011C}"/>
          </ac:spMkLst>
        </pc:spChg>
        <pc:spChg chg="mod">
          <ac:chgData name="Pauline Smyth" userId="de5ce227-53e3-42c9-b7e0-2fb7785ba6f5" providerId="ADAL" clId="{1C298DED-7485-4C18-9DB3-CE230CE50DB5}" dt="2024-10-02T11:21:37.675" v="56" actId="26606"/>
          <ac:spMkLst>
            <pc:docMk/>
            <pc:sldMk cId="2847381419" sldId="256"/>
            <ac:spMk id="3" creationId="{39B65A7B-4F8C-867B-FFEC-AD85DDA7FAF4}"/>
          </ac:spMkLst>
        </pc:spChg>
        <pc:spChg chg="add del">
          <ac:chgData name="Pauline Smyth" userId="de5ce227-53e3-42c9-b7e0-2fb7785ba6f5" providerId="ADAL" clId="{1C298DED-7485-4C18-9DB3-CE230CE50DB5}" dt="2024-10-02T11:21:17.327" v="49" actId="26606"/>
          <ac:spMkLst>
            <pc:docMk/>
            <pc:sldMk cId="2847381419" sldId="256"/>
            <ac:spMk id="9" creationId="{26B4480E-B7FF-4481-890E-043A69AE6FE2}"/>
          </ac:spMkLst>
        </pc:spChg>
        <pc:spChg chg="add del">
          <ac:chgData name="Pauline Smyth" userId="de5ce227-53e3-42c9-b7e0-2fb7785ba6f5" providerId="ADAL" clId="{1C298DED-7485-4C18-9DB3-CE230CE50DB5}" dt="2024-10-02T11:21:17.327" v="49" actId="26606"/>
          <ac:spMkLst>
            <pc:docMk/>
            <pc:sldMk cId="2847381419" sldId="256"/>
            <ac:spMk id="11" creationId="{64C13BAB-7C00-4D21-A857-E3D41C0A2A66}"/>
          </ac:spMkLst>
        </pc:spChg>
        <pc:spChg chg="add del">
          <ac:chgData name="Pauline Smyth" userId="de5ce227-53e3-42c9-b7e0-2fb7785ba6f5" providerId="ADAL" clId="{1C298DED-7485-4C18-9DB3-CE230CE50DB5}" dt="2024-10-02T11:21:17.327" v="49" actId="26606"/>
          <ac:spMkLst>
            <pc:docMk/>
            <pc:sldMk cId="2847381419" sldId="256"/>
            <ac:spMk id="13" creationId="{1F1FF39A-AC3C-4066-9D4C-519AA22812EA}"/>
          </ac:spMkLst>
        </pc:spChg>
        <pc:spChg chg="add del">
          <ac:chgData name="Pauline Smyth" userId="de5ce227-53e3-42c9-b7e0-2fb7785ba6f5" providerId="ADAL" clId="{1C298DED-7485-4C18-9DB3-CE230CE50DB5}" dt="2024-10-02T11:21:31.014" v="51" actId="26606"/>
          <ac:spMkLst>
            <pc:docMk/>
            <pc:sldMk cId="2847381419" sldId="256"/>
            <ac:spMk id="18" creationId="{B6D694DB-A3FC-4F14-A225-17BEBA4416DA}"/>
          </ac:spMkLst>
        </pc:spChg>
        <pc:spChg chg="add del">
          <ac:chgData name="Pauline Smyth" userId="de5ce227-53e3-42c9-b7e0-2fb7785ba6f5" providerId="ADAL" clId="{1C298DED-7485-4C18-9DB3-CE230CE50DB5}" dt="2024-10-02T11:21:37.644" v="55" actId="26606"/>
          <ac:spMkLst>
            <pc:docMk/>
            <pc:sldMk cId="2847381419" sldId="256"/>
            <ac:spMk id="23" creationId="{06E15305-164C-44CD-9E0F-420C2DC1B32A}"/>
          </ac:spMkLst>
        </pc:spChg>
        <pc:spChg chg="add del">
          <ac:chgData name="Pauline Smyth" userId="de5ce227-53e3-42c9-b7e0-2fb7785ba6f5" providerId="ADAL" clId="{1C298DED-7485-4C18-9DB3-CE230CE50DB5}" dt="2024-10-02T11:21:37.644" v="55" actId="26606"/>
          <ac:spMkLst>
            <pc:docMk/>
            <pc:sldMk cId="2847381419" sldId="256"/>
            <ac:spMk id="24" creationId="{CF7EFA39-0978-4C57-AE13-B39A904C430D}"/>
          </ac:spMkLst>
        </pc:spChg>
        <pc:spChg chg="add">
          <ac:chgData name="Pauline Smyth" userId="de5ce227-53e3-42c9-b7e0-2fb7785ba6f5" providerId="ADAL" clId="{1C298DED-7485-4C18-9DB3-CE230CE50DB5}" dt="2024-10-02T11:21:37.675" v="56" actId="26606"/>
          <ac:spMkLst>
            <pc:docMk/>
            <pc:sldMk cId="2847381419" sldId="256"/>
            <ac:spMk id="27" creationId="{19F9BF86-FE94-4517-B97D-026C7515E589}"/>
          </ac:spMkLst>
        </pc:spChg>
        <pc:spChg chg="add">
          <ac:chgData name="Pauline Smyth" userId="de5ce227-53e3-42c9-b7e0-2fb7785ba6f5" providerId="ADAL" clId="{1C298DED-7485-4C18-9DB3-CE230CE50DB5}" dt="2024-10-02T11:21:37.675" v="56" actId="26606"/>
          <ac:spMkLst>
            <pc:docMk/>
            <pc:sldMk cId="2847381419" sldId="256"/>
            <ac:spMk id="29" creationId="{D30DD7D3-2712-4491-B2C2-5FC23330C7CB}"/>
          </ac:spMkLst>
        </pc:spChg>
        <pc:grpChg chg="add del">
          <ac:chgData name="Pauline Smyth" userId="de5ce227-53e3-42c9-b7e0-2fb7785ba6f5" providerId="ADAL" clId="{1C298DED-7485-4C18-9DB3-CE230CE50DB5}" dt="2024-10-02T11:21:31.014" v="51" actId="26606"/>
          <ac:grpSpMkLst>
            <pc:docMk/>
            <pc:sldMk cId="2847381419" sldId="256"/>
            <ac:grpSpMk id="20" creationId="{3A87D413-7BAA-462C-B2E4-D3E7F1B8498D}"/>
          </ac:grpSpMkLst>
        </pc:grpChg>
        <pc:picChg chg="add del">
          <ac:chgData name="Pauline Smyth" userId="de5ce227-53e3-42c9-b7e0-2fb7785ba6f5" providerId="ADAL" clId="{1C298DED-7485-4C18-9DB3-CE230CE50DB5}" dt="2024-10-02T11:21:17.327" v="49" actId="26606"/>
          <ac:picMkLst>
            <pc:docMk/>
            <pc:sldMk cId="2847381419" sldId="256"/>
            <ac:picMk id="4" creationId="{FE1E60CD-C1A3-19CD-35EE-B7B84599CA64}"/>
          </ac:picMkLst>
        </pc:picChg>
        <pc:picChg chg="add del">
          <ac:chgData name="Pauline Smyth" userId="de5ce227-53e3-42c9-b7e0-2fb7785ba6f5" providerId="ADAL" clId="{1C298DED-7485-4C18-9DB3-CE230CE50DB5}" dt="2024-10-02T11:21:31.014" v="51" actId="26606"/>
          <ac:picMkLst>
            <pc:docMk/>
            <pc:sldMk cId="2847381419" sldId="256"/>
            <ac:picMk id="19" creationId="{A49AAFED-0D31-64DE-A2DD-2804E8C2E001}"/>
          </ac:picMkLst>
        </pc:picChg>
        <pc:picChg chg="add del">
          <ac:chgData name="Pauline Smyth" userId="de5ce227-53e3-42c9-b7e0-2fb7785ba6f5" providerId="ADAL" clId="{1C298DED-7485-4C18-9DB3-CE230CE50DB5}" dt="2024-10-02T11:21:37.644" v="55" actId="26606"/>
          <ac:picMkLst>
            <pc:docMk/>
            <pc:sldMk cId="2847381419" sldId="256"/>
            <ac:picMk id="25" creationId="{E2B0D457-0A56-103E-6C50-940D6B226145}"/>
          </ac:picMkLst>
        </pc:picChg>
        <pc:picChg chg="add">
          <ac:chgData name="Pauline Smyth" userId="de5ce227-53e3-42c9-b7e0-2fb7785ba6f5" providerId="ADAL" clId="{1C298DED-7485-4C18-9DB3-CE230CE50DB5}" dt="2024-10-02T11:21:37.675" v="56" actId="26606"/>
          <ac:picMkLst>
            <pc:docMk/>
            <pc:sldMk cId="2847381419" sldId="256"/>
            <ac:picMk id="28" creationId="{176D8193-846F-A513-6114-1DFCA789CCAC}"/>
          </ac:picMkLst>
        </pc:picChg>
        <pc:cxnChg chg="add">
          <ac:chgData name="Pauline Smyth" userId="de5ce227-53e3-42c9-b7e0-2fb7785ba6f5" providerId="ADAL" clId="{1C298DED-7485-4C18-9DB3-CE230CE50DB5}" dt="2024-10-02T11:21:37.675" v="56" actId="26606"/>
          <ac:cxnSpMkLst>
            <pc:docMk/>
            <pc:sldMk cId="2847381419" sldId="256"/>
            <ac:cxnSpMk id="30" creationId="{FFD0734C-004D-4938-8EA0-2C3867A11A66}"/>
          </ac:cxnSpMkLst>
        </pc:cxnChg>
      </pc:sldChg>
      <pc:sldChg chg="new del">
        <pc:chgData name="Pauline Smyth" userId="de5ce227-53e3-42c9-b7e0-2fb7785ba6f5" providerId="ADAL" clId="{1C298DED-7485-4C18-9DB3-CE230CE50DB5}" dt="2024-10-02T11:42:59.678" v="88" actId="47"/>
        <pc:sldMkLst>
          <pc:docMk/>
          <pc:sldMk cId="3568931406" sldId="257"/>
        </pc:sldMkLst>
      </pc:sldChg>
      <pc:sldChg chg="add">
        <pc:chgData name="Pauline Smyth" userId="de5ce227-53e3-42c9-b7e0-2fb7785ba6f5" providerId="ADAL" clId="{1C298DED-7485-4C18-9DB3-CE230CE50DB5}" dt="2024-10-02T11:21:54.893" v="58" actId="2890"/>
        <pc:sldMkLst>
          <pc:docMk/>
          <pc:sldMk cId="2520334484" sldId="258"/>
        </pc:sldMkLst>
      </pc:sldChg>
      <pc:sldChg chg="addSp delSp modSp add del mod">
        <pc:chgData name="Pauline Smyth" userId="de5ce227-53e3-42c9-b7e0-2fb7785ba6f5" providerId="ADAL" clId="{1C298DED-7485-4C18-9DB3-CE230CE50DB5}" dt="2024-10-02T11:25:20.950" v="73" actId="478"/>
        <pc:sldMkLst>
          <pc:docMk/>
          <pc:sldMk cId="921499510" sldId="259"/>
        </pc:sldMkLst>
        <pc:spChg chg="add mod">
          <ac:chgData name="Pauline Smyth" userId="de5ce227-53e3-42c9-b7e0-2fb7785ba6f5" providerId="ADAL" clId="{1C298DED-7485-4C18-9DB3-CE230CE50DB5}" dt="2024-10-02T11:25:20.950" v="73" actId="478"/>
          <ac:spMkLst>
            <pc:docMk/>
            <pc:sldMk cId="921499510" sldId="259"/>
            <ac:spMk id="3" creationId="{25A9AB3D-188B-0499-114B-CFBBE00C23B4}"/>
          </ac:spMkLst>
        </pc:spChg>
        <pc:picChg chg="del">
          <ac:chgData name="Pauline Smyth" userId="de5ce227-53e3-42c9-b7e0-2fb7785ba6f5" providerId="ADAL" clId="{1C298DED-7485-4C18-9DB3-CE230CE50DB5}" dt="2024-10-02T11:25:20.950" v="73" actId="478"/>
          <ac:picMkLst>
            <pc:docMk/>
            <pc:sldMk cId="921499510" sldId="259"/>
            <ac:picMk id="7" creationId="{E439282E-421D-4E7C-AD64-7E900AE0BB58}"/>
          </ac:picMkLst>
        </pc:picChg>
      </pc:sldChg>
      <pc:sldChg chg="add del">
        <pc:chgData name="Pauline Smyth" userId="de5ce227-53e3-42c9-b7e0-2fb7785ba6f5" providerId="ADAL" clId="{1C298DED-7485-4C18-9DB3-CE230CE50DB5}" dt="2024-10-02T11:22:18.123" v="60" actId="47"/>
        <pc:sldMkLst>
          <pc:docMk/>
          <pc:sldMk cId="4076540312" sldId="259"/>
        </pc:sldMkLst>
      </pc:sldChg>
      <pc:sldChg chg="add del replId">
        <pc:chgData name="Pauline Smyth" userId="de5ce227-53e3-42c9-b7e0-2fb7785ba6f5" providerId="ADAL" clId="{1C298DED-7485-4C18-9DB3-CE230CE50DB5}" dt="2024-10-02T11:45:52.926" v="92" actId="47"/>
        <pc:sldMkLst>
          <pc:docMk/>
          <pc:sldMk cId="774652183" sldId="260"/>
        </pc:sldMkLst>
      </pc:sldChg>
      <pc:sldChg chg="add replId">
        <pc:chgData name="Pauline Smyth" userId="de5ce227-53e3-42c9-b7e0-2fb7785ba6f5" providerId="ADAL" clId="{1C298DED-7485-4C18-9DB3-CE230CE50DB5}" dt="2024-10-02T11:22:10.107" v="59" actId="2890"/>
        <pc:sldMkLst>
          <pc:docMk/>
          <pc:sldMk cId="1170327027" sldId="261"/>
        </pc:sldMkLst>
      </pc:sldChg>
      <pc:sldChg chg="add">
        <pc:chgData name="Pauline Smyth" userId="de5ce227-53e3-42c9-b7e0-2fb7785ba6f5" providerId="ADAL" clId="{1C298DED-7485-4C18-9DB3-CE230CE50DB5}" dt="2024-10-02T11:22:23.882" v="61" actId="2890"/>
        <pc:sldMkLst>
          <pc:docMk/>
          <pc:sldMk cId="737184574" sldId="262"/>
        </pc:sldMkLst>
      </pc:sldChg>
      <pc:sldChg chg="add del replId">
        <pc:chgData name="Pauline Smyth" userId="de5ce227-53e3-42c9-b7e0-2fb7785ba6f5" providerId="ADAL" clId="{1C298DED-7485-4C18-9DB3-CE230CE50DB5}" dt="2024-10-02T12:59:43.863" v="138" actId="47"/>
        <pc:sldMkLst>
          <pc:docMk/>
          <pc:sldMk cId="570340485" sldId="263"/>
        </pc:sldMkLst>
      </pc:sldChg>
      <pc:sldChg chg="add replId">
        <pc:chgData name="Pauline Smyth" userId="de5ce227-53e3-42c9-b7e0-2fb7785ba6f5" providerId="ADAL" clId="{1C298DED-7485-4C18-9DB3-CE230CE50DB5}" dt="2024-10-02T11:22:23.882" v="61" actId="2890"/>
        <pc:sldMkLst>
          <pc:docMk/>
          <pc:sldMk cId="2723278762" sldId="264"/>
        </pc:sldMkLst>
      </pc:sldChg>
      <pc:sldChg chg="add replId">
        <pc:chgData name="Pauline Smyth" userId="de5ce227-53e3-42c9-b7e0-2fb7785ba6f5" providerId="ADAL" clId="{1C298DED-7485-4C18-9DB3-CE230CE50DB5}" dt="2024-10-02T11:22:23.882" v="61" actId="2890"/>
        <pc:sldMkLst>
          <pc:docMk/>
          <pc:sldMk cId="1006504300" sldId="265"/>
        </pc:sldMkLst>
      </pc:sldChg>
      <pc:sldChg chg="add del">
        <pc:chgData name="Pauline Smyth" userId="de5ce227-53e3-42c9-b7e0-2fb7785ba6f5" providerId="ADAL" clId="{1C298DED-7485-4C18-9DB3-CE230CE50DB5}" dt="2024-10-02T12:16:44.325" v="132" actId="47"/>
        <pc:sldMkLst>
          <pc:docMk/>
          <pc:sldMk cId="3587088474" sldId="266"/>
        </pc:sldMkLst>
      </pc:sldChg>
      <pc:sldChg chg="add replId">
        <pc:chgData name="Pauline Smyth" userId="de5ce227-53e3-42c9-b7e0-2fb7785ba6f5" providerId="ADAL" clId="{1C298DED-7485-4C18-9DB3-CE230CE50DB5}" dt="2024-10-02T11:22:28.559" v="62" actId="2890"/>
        <pc:sldMkLst>
          <pc:docMk/>
          <pc:sldMk cId="841120881" sldId="267"/>
        </pc:sldMkLst>
      </pc:sldChg>
      <pc:sldChg chg="add replId">
        <pc:chgData name="Pauline Smyth" userId="de5ce227-53e3-42c9-b7e0-2fb7785ba6f5" providerId="ADAL" clId="{1C298DED-7485-4C18-9DB3-CE230CE50DB5}" dt="2024-10-02T11:22:28.559" v="62" actId="2890"/>
        <pc:sldMkLst>
          <pc:docMk/>
          <pc:sldMk cId="1442092741" sldId="268"/>
        </pc:sldMkLst>
      </pc:sldChg>
      <pc:sldChg chg="add del replId">
        <pc:chgData name="Pauline Smyth" userId="de5ce227-53e3-42c9-b7e0-2fb7785ba6f5" providerId="ADAL" clId="{1C298DED-7485-4C18-9DB3-CE230CE50DB5}" dt="2024-10-02T13:04:51.228" v="247" actId="2696"/>
        <pc:sldMkLst>
          <pc:docMk/>
          <pc:sldMk cId="3140782727" sldId="269"/>
        </pc:sldMkLst>
      </pc:sldChg>
      <pc:sldChg chg="add del">
        <pc:chgData name="Pauline Smyth" userId="de5ce227-53e3-42c9-b7e0-2fb7785ba6f5" providerId="ADAL" clId="{1C298DED-7485-4C18-9DB3-CE230CE50DB5}" dt="2024-10-02T12:23:24.515" v="136" actId="47"/>
        <pc:sldMkLst>
          <pc:docMk/>
          <pc:sldMk cId="3884196067" sldId="270"/>
        </pc:sldMkLst>
      </pc:sldChg>
      <pc:sldChg chg="add replId">
        <pc:chgData name="Pauline Smyth" userId="de5ce227-53e3-42c9-b7e0-2fb7785ba6f5" providerId="ADAL" clId="{1C298DED-7485-4C18-9DB3-CE230CE50DB5}" dt="2024-10-02T11:22:31.621" v="63" actId="2890"/>
        <pc:sldMkLst>
          <pc:docMk/>
          <pc:sldMk cId="621119325" sldId="271"/>
        </pc:sldMkLst>
      </pc:sldChg>
      <pc:sldChg chg="add replId">
        <pc:chgData name="Pauline Smyth" userId="de5ce227-53e3-42c9-b7e0-2fb7785ba6f5" providerId="ADAL" clId="{1C298DED-7485-4C18-9DB3-CE230CE50DB5}" dt="2024-10-02T11:22:31.621" v="63" actId="2890"/>
        <pc:sldMkLst>
          <pc:docMk/>
          <pc:sldMk cId="720121146" sldId="272"/>
        </pc:sldMkLst>
      </pc:sldChg>
      <pc:sldChg chg="add replId">
        <pc:chgData name="Pauline Smyth" userId="de5ce227-53e3-42c9-b7e0-2fb7785ba6f5" providerId="ADAL" clId="{1C298DED-7485-4C18-9DB3-CE230CE50DB5}" dt="2024-10-02T11:22:31.621" v="63" actId="2890"/>
        <pc:sldMkLst>
          <pc:docMk/>
          <pc:sldMk cId="302001616" sldId="273"/>
        </pc:sldMkLst>
      </pc:sldChg>
      <pc:sldChg chg="add">
        <pc:chgData name="Pauline Smyth" userId="de5ce227-53e3-42c9-b7e0-2fb7785ba6f5" providerId="ADAL" clId="{1C298DED-7485-4C18-9DB3-CE230CE50DB5}" dt="2024-10-02T11:22:34.995" v="64" actId="2890"/>
        <pc:sldMkLst>
          <pc:docMk/>
          <pc:sldMk cId="1513782091" sldId="274"/>
        </pc:sldMkLst>
      </pc:sldChg>
      <pc:sldChg chg="add replId">
        <pc:chgData name="Pauline Smyth" userId="de5ce227-53e3-42c9-b7e0-2fb7785ba6f5" providerId="ADAL" clId="{1C298DED-7485-4C18-9DB3-CE230CE50DB5}" dt="2024-10-02T11:22:34.995" v="64" actId="2890"/>
        <pc:sldMkLst>
          <pc:docMk/>
          <pc:sldMk cId="250381593" sldId="275"/>
        </pc:sldMkLst>
      </pc:sldChg>
      <pc:sldChg chg="add replId">
        <pc:chgData name="Pauline Smyth" userId="de5ce227-53e3-42c9-b7e0-2fb7785ba6f5" providerId="ADAL" clId="{1C298DED-7485-4C18-9DB3-CE230CE50DB5}" dt="2024-10-02T11:22:34.995" v="64" actId="2890"/>
        <pc:sldMkLst>
          <pc:docMk/>
          <pc:sldMk cId="669982530" sldId="276"/>
        </pc:sldMkLst>
      </pc:sldChg>
      <pc:sldChg chg="add replId">
        <pc:chgData name="Pauline Smyth" userId="de5ce227-53e3-42c9-b7e0-2fb7785ba6f5" providerId="ADAL" clId="{1C298DED-7485-4C18-9DB3-CE230CE50DB5}" dt="2024-10-02T11:22:34.995" v="64" actId="2890"/>
        <pc:sldMkLst>
          <pc:docMk/>
          <pc:sldMk cId="303380040" sldId="277"/>
        </pc:sldMkLst>
      </pc:sldChg>
      <pc:sldChg chg="add">
        <pc:chgData name="Pauline Smyth" userId="de5ce227-53e3-42c9-b7e0-2fb7785ba6f5" providerId="ADAL" clId="{1C298DED-7485-4C18-9DB3-CE230CE50DB5}" dt="2024-10-02T11:22:39.349" v="65" actId="2890"/>
        <pc:sldMkLst>
          <pc:docMk/>
          <pc:sldMk cId="3120014525" sldId="278"/>
        </pc:sldMkLst>
      </pc:sldChg>
      <pc:sldChg chg="add replId">
        <pc:chgData name="Pauline Smyth" userId="de5ce227-53e3-42c9-b7e0-2fb7785ba6f5" providerId="ADAL" clId="{1C298DED-7485-4C18-9DB3-CE230CE50DB5}" dt="2024-10-02T11:22:39.349" v="65" actId="2890"/>
        <pc:sldMkLst>
          <pc:docMk/>
          <pc:sldMk cId="2103004322" sldId="279"/>
        </pc:sldMkLst>
      </pc:sldChg>
      <pc:sldChg chg="add replId">
        <pc:chgData name="Pauline Smyth" userId="de5ce227-53e3-42c9-b7e0-2fb7785ba6f5" providerId="ADAL" clId="{1C298DED-7485-4C18-9DB3-CE230CE50DB5}" dt="2024-10-02T11:22:39.349" v="65" actId="2890"/>
        <pc:sldMkLst>
          <pc:docMk/>
          <pc:sldMk cId="1054561239" sldId="280"/>
        </pc:sldMkLst>
      </pc:sldChg>
      <pc:sldChg chg="add replId">
        <pc:chgData name="Pauline Smyth" userId="de5ce227-53e3-42c9-b7e0-2fb7785ba6f5" providerId="ADAL" clId="{1C298DED-7485-4C18-9DB3-CE230CE50DB5}" dt="2024-10-02T11:22:39.349" v="65" actId="2890"/>
        <pc:sldMkLst>
          <pc:docMk/>
          <pc:sldMk cId="785185006" sldId="281"/>
        </pc:sldMkLst>
      </pc:sldChg>
      <pc:sldChg chg="add">
        <pc:chgData name="Pauline Smyth" userId="de5ce227-53e3-42c9-b7e0-2fb7785ba6f5" providerId="ADAL" clId="{1C298DED-7485-4C18-9DB3-CE230CE50DB5}" dt="2024-10-02T11:22:42.242" v="66" actId="2890"/>
        <pc:sldMkLst>
          <pc:docMk/>
          <pc:sldMk cId="1670988255" sldId="282"/>
        </pc:sldMkLst>
      </pc:sldChg>
      <pc:sldChg chg="add replId">
        <pc:chgData name="Pauline Smyth" userId="de5ce227-53e3-42c9-b7e0-2fb7785ba6f5" providerId="ADAL" clId="{1C298DED-7485-4C18-9DB3-CE230CE50DB5}" dt="2024-10-02T11:22:42.242" v="66" actId="2890"/>
        <pc:sldMkLst>
          <pc:docMk/>
          <pc:sldMk cId="3217786308" sldId="283"/>
        </pc:sldMkLst>
      </pc:sldChg>
      <pc:sldChg chg="add replId">
        <pc:chgData name="Pauline Smyth" userId="de5ce227-53e3-42c9-b7e0-2fb7785ba6f5" providerId="ADAL" clId="{1C298DED-7485-4C18-9DB3-CE230CE50DB5}" dt="2024-10-02T11:22:42.242" v="66" actId="2890"/>
        <pc:sldMkLst>
          <pc:docMk/>
          <pc:sldMk cId="3214738702" sldId="284"/>
        </pc:sldMkLst>
      </pc:sldChg>
      <pc:sldChg chg="add replId">
        <pc:chgData name="Pauline Smyth" userId="de5ce227-53e3-42c9-b7e0-2fb7785ba6f5" providerId="ADAL" clId="{1C298DED-7485-4C18-9DB3-CE230CE50DB5}" dt="2024-10-02T11:22:42.242" v="66" actId="2890"/>
        <pc:sldMkLst>
          <pc:docMk/>
          <pc:sldMk cId="2632731857" sldId="285"/>
        </pc:sldMkLst>
      </pc:sldChg>
      <pc:sldChg chg="addSp delSp modSp add mod">
        <pc:chgData name="Pauline Smyth" userId="de5ce227-53e3-42c9-b7e0-2fb7785ba6f5" providerId="ADAL" clId="{1C298DED-7485-4C18-9DB3-CE230CE50DB5}" dt="2024-10-02T13:02:55.055" v="217" actId="478"/>
        <pc:sldMkLst>
          <pc:docMk/>
          <pc:sldMk cId="64972655" sldId="286"/>
        </pc:sldMkLst>
        <pc:spChg chg="add del mod">
          <ac:chgData name="Pauline Smyth" userId="de5ce227-53e3-42c9-b7e0-2fb7785ba6f5" providerId="ADAL" clId="{1C298DED-7485-4C18-9DB3-CE230CE50DB5}" dt="2024-10-02T13:02:55.055" v="217" actId="478"/>
          <ac:spMkLst>
            <pc:docMk/>
            <pc:sldMk cId="64972655" sldId="286"/>
            <ac:spMk id="5" creationId="{2FAFA218-1852-A1BD-E93B-5A28D591378E}"/>
          </ac:spMkLst>
        </pc:spChg>
        <pc:picChg chg="add del">
          <ac:chgData name="Pauline Smyth" userId="de5ce227-53e3-42c9-b7e0-2fb7785ba6f5" providerId="ADAL" clId="{1C298DED-7485-4C18-9DB3-CE230CE50DB5}" dt="2024-10-02T13:02:55.055" v="217" actId="478"/>
          <ac:picMkLst>
            <pc:docMk/>
            <pc:sldMk cId="64972655" sldId="286"/>
            <ac:picMk id="7" creationId="{E439282E-421D-4E7C-AD64-7E900AE0BB58}"/>
          </ac:picMkLst>
        </pc:picChg>
      </pc:sldChg>
      <pc:sldChg chg="addSp delSp modSp add del mod">
        <pc:chgData name="Pauline Smyth" userId="de5ce227-53e3-42c9-b7e0-2fb7785ba6f5" providerId="ADAL" clId="{1C298DED-7485-4C18-9DB3-CE230CE50DB5}" dt="2024-10-02T12:04:54.827" v="122" actId="47"/>
        <pc:sldMkLst>
          <pc:docMk/>
          <pc:sldMk cId="842741450" sldId="286"/>
        </pc:sldMkLst>
        <pc:spChg chg="add mod">
          <ac:chgData name="Pauline Smyth" userId="de5ce227-53e3-42c9-b7e0-2fb7785ba6f5" providerId="ADAL" clId="{1C298DED-7485-4C18-9DB3-CE230CE50DB5}" dt="2024-10-02T11:25:02.615" v="69" actId="478"/>
          <ac:spMkLst>
            <pc:docMk/>
            <pc:sldMk cId="842741450" sldId="286"/>
            <ac:spMk id="9" creationId="{6B5C58AF-1EA3-8082-E841-5BAABBBB81D6}"/>
          </ac:spMkLst>
        </pc:spChg>
        <pc:picChg chg="del">
          <ac:chgData name="Pauline Smyth" userId="de5ce227-53e3-42c9-b7e0-2fb7785ba6f5" providerId="ADAL" clId="{1C298DED-7485-4C18-9DB3-CE230CE50DB5}" dt="2024-10-02T11:25:02.615" v="69" actId="478"/>
          <ac:picMkLst>
            <pc:docMk/>
            <pc:sldMk cId="842741450" sldId="286"/>
            <ac:picMk id="7" creationId="{E439282E-421D-4E7C-AD64-7E900AE0BB58}"/>
          </ac:picMkLst>
        </pc:picChg>
      </pc:sldChg>
      <pc:sldChg chg="addSp delSp modSp add del mod">
        <pc:chgData name="Pauline Smyth" userId="de5ce227-53e3-42c9-b7e0-2fb7785ba6f5" providerId="ADAL" clId="{1C298DED-7485-4C18-9DB3-CE230CE50DB5}" dt="2024-10-02T12:04:54.827" v="122" actId="47"/>
        <pc:sldMkLst>
          <pc:docMk/>
          <pc:sldMk cId="496426768" sldId="287"/>
        </pc:sldMkLst>
        <pc:spChg chg="add mod">
          <ac:chgData name="Pauline Smyth" userId="de5ce227-53e3-42c9-b7e0-2fb7785ba6f5" providerId="ADAL" clId="{1C298DED-7485-4C18-9DB3-CE230CE50DB5}" dt="2024-10-02T11:25:07.276" v="70" actId="478"/>
          <ac:spMkLst>
            <pc:docMk/>
            <pc:sldMk cId="496426768" sldId="287"/>
            <ac:spMk id="3" creationId="{FC6D28D4-24F2-5E83-B702-0328CDEDDB15}"/>
          </ac:spMkLst>
        </pc:spChg>
        <pc:picChg chg="del">
          <ac:chgData name="Pauline Smyth" userId="de5ce227-53e3-42c9-b7e0-2fb7785ba6f5" providerId="ADAL" clId="{1C298DED-7485-4C18-9DB3-CE230CE50DB5}" dt="2024-10-02T11:25:07.276" v="70" actId="478"/>
          <ac:picMkLst>
            <pc:docMk/>
            <pc:sldMk cId="496426768" sldId="287"/>
            <ac:picMk id="7" creationId="{E439282E-421D-4E7C-AD64-7E900AE0BB58}"/>
          </ac:picMkLst>
        </pc:picChg>
      </pc:sldChg>
      <pc:sldChg chg="addSp delSp modSp add mod">
        <pc:chgData name="Pauline Smyth" userId="de5ce227-53e3-42c9-b7e0-2fb7785ba6f5" providerId="ADAL" clId="{1C298DED-7485-4C18-9DB3-CE230CE50DB5}" dt="2024-10-02T13:00:52.756" v="161" actId="478"/>
        <pc:sldMkLst>
          <pc:docMk/>
          <pc:sldMk cId="2831877471" sldId="287"/>
        </pc:sldMkLst>
        <pc:spChg chg="add mod">
          <ac:chgData name="Pauline Smyth" userId="de5ce227-53e3-42c9-b7e0-2fb7785ba6f5" providerId="ADAL" clId="{1C298DED-7485-4C18-9DB3-CE230CE50DB5}" dt="2024-10-02T13:00:52.756" v="161" actId="478"/>
          <ac:spMkLst>
            <pc:docMk/>
            <pc:sldMk cId="2831877471" sldId="287"/>
            <ac:spMk id="11" creationId="{1A7A5582-89BD-478D-ED20-D8B41FB2722A}"/>
          </ac:spMkLst>
        </pc:spChg>
        <pc:picChg chg="del">
          <ac:chgData name="Pauline Smyth" userId="de5ce227-53e3-42c9-b7e0-2fb7785ba6f5" providerId="ADAL" clId="{1C298DED-7485-4C18-9DB3-CE230CE50DB5}" dt="2024-10-02T13:00:52.756" v="161" actId="478"/>
          <ac:picMkLst>
            <pc:docMk/>
            <pc:sldMk cId="2831877471" sldId="287"/>
            <ac:picMk id="7" creationId="{E439282E-421D-4E7C-AD64-7E900AE0BB58}"/>
          </ac:picMkLst>
        </pc:picChg>
      </pc:sldChg>
      <pc:sldChg chg="addSp delSp modSp add del mod">
        <pc:chgData name="Pauline Smyth" userId="de5ce227-53e3-42c9-b7e0-2fb7785ba6f5" providerId="ADAL" clId="{1C298DED-7485-4C18-9DB3-CE230CE50DB5}" dt="2024-10-02T11:25:10.601" v="71" actId="478"/>
        <pc:sldMkLst>
          <pc:docMk/>
          <pc:sldMk cId="2398092403" sldId="288"/>
        </pc:sldMkLst>
        <pc:spChg chg="add mod">
          <ac:chgData name="Pauline Smyth" userId="de5ce227-53e3-42c9-b7e0-2fb7785ba6f5" providerId="ADAL" clId="{1C298DED-7485-4C18-9DB3-CE230CE50DB5}" dt="2024-10-02T11:25:10.601" v="71" actId="478"/>
          <ac:spMkLst>
            <pc:docMk/>
            <pc:sldMk cId="2398092403" sldId="288"/>
            <ac:spMk id="3" creationId="{90E27D4F-EB70-4FA4-D995-9101710E57A1}"/>
          </ac:spMkLst>
        </pc:spChg>
        <pc:picChg chg="del">
          <ac:chgData name="Pauline Smyth" userId="de5ce227-53e3-42c9-b7e0-2fb7785ba6f5" providerId="ADAL" clId="{1C298DED-7485-4C18-9DB3-CE230CE50DB5}" dt="2024-10-02T11:25:10.601" v="71" actId="478"/>
          <ac:picMkLst>
            <pc:docMk/>
            <pc:sldMk cId="2398092403" sldId="288"/>
            <ac:picMk id="7" creationId="{E439282E-421D-4E7C-AD64-7E900AE0BB58}"/>
          </ac:picMkLst>
        </pc:picChg>
      </pc:sldChg>
      <pc:sldChg chg="addSp delSp modSp add del mod">
        <pc:chgData name="Pauline Smyth" userId="de5ce227-53e3-42c9-b7e0-2fb7785ba6f5" providerId="ADAL" clId="{1C298DED-7485-4C18-9DB3-CE230CE50DB5}" dt="2024-10-02T11:25:15.375" v="72" actId="478"/>
        <pc:sldMkLst>
          <pc:docMk/>
          <pc:sldMk cId="3828155583" sldId="289"/>
        </pc:sldMkLst>
        <pc:spChg chg="add mod">
          <ac:chgData name="Pauline Smyth" userId="de5ce227-53e3-42c9-b7e0-2fb7785ba6f5" providerId="ADAL" clId="{1C298DED-7485-4C18-9DB3-CE230CE50DB5}" dt="2024-10-02T11:25:15.375" v="72" actId="478"/>
          <ac:spMkLst>
            <pc:docMk/>
            <pc:sldMk cId="3828155583" sldId="289"/>
            <ac:spMk id="6" creationId="{231B0E98-E746-9850-805B-6AF2908CBC91}"/>
          </ac:spMkLst>
        </pc:spChg>
        <pc:picChg chg="del">
          <ac:chgData name="Pauline Smyth" userId="de5ce227-53e3-42c9-b7e0-2fb7785ba6f5" providerId="ADAL" clId="{1C298DED-7485-4C18-9DB3-CE230CE50DB5}" dt="2024-10-02T11:25:15.375" v="72" actId="478"/>
          <ac:picMkLst>
            <pc:docMk/>
            <pc:sldMk cId="3828155583" sldId="289"/>
            <ac:picMk id="7" creationId="{E439282E-421D-4E7C-AD64-7E900AE0BB58}"/>
          </ac:picMkLst>
        </pc:picChg>
      </pc:sldChg>
      <pc:sldChg chg="addSp delSp modSp add del mod">
        <pc:chgData name="Pauline Smyth" userId="de5ce227-53e3-42c9-b7e0-2fb7785ba6f5" providerId="ADAL" clId="{1C298DED-7485-4C18-9DB3-CE230CE50DB5}" dt="2024-10-02T11:25:24.258" v="74" actId="478"/>
        <pc:sldMkLst>
          <pc:docMk/>
          <pc:sldMk cId="2839044842" sldId="290"/>
        </pc:sldMkLst>
        <pc:spChg chg="add mod">
          <ac:chgData name="Pauline Smyth" userId="de5ce227-53e3-42c9-b7e0-2fb7785ba6f5" providerId="ADAL" clId="{1C298DED-7485-4C18-9DB3-CE230CE50DB5}" dt="2024-10-02T11:25:24.258" v="74" actId="478"/>
          <ac:spMkLst>
            <pc:docMk/>
            <pc:sldMk cId="2839044842" sldId="290"/>
            <ac:spMk id="3" creationId="{576AB4E5-D63E-1A44-E9A8-E69ADFE62AEE}"/>
          </ac:spMkLst>
        </pc:spChg>
        <pc:picChg chg="del">
          <ac:chgData name="Pauline Smyth" userId="de5ce227-53e3-42c9-b7e0-2fb7785ba6f5" providerId="ADAL" clId="{1C298DED-7485-4C18-9DB3-CE230CE50DB5}" dt="2024-10-02T11:25:24.258" v="74" actId="478"/>
          <ac:picMkLst>
            <pc:docMk/>
            <pc:sldMk cId="2839044842" sldId="290"/>
            <ac:picMk id="7" creationId="{E439282E-421D-4E7C-AD64-7E900AE0BB58}"/>
          </ac:picMkLst>
        </pc:picChg>
      </pc:sldChg>
      <pc:sldChg chg="addSp delSp modSp add del mod">
        <pc:chgData name="Pauline Smyth" userId="de5ce227-53e3-42c9-b7e0-2fb7785ba6f5" providerId="ADAL" clId="{1C298DED-7485-4C18-9DB3-CE230CE50DB5}" dt="2024-10-02T11:25:27.509" v="75" actId="478"/>
        <pc:sldMkLst>
          <pc:docMk/>
          <pc:sldMk cId="1448158835" sldId="291"/>
        </pc:sldMkLst>
        <pc:spChg chg="add mod">
          <ac:chgData name="Pauline Smyth" userId="de5ce227-53e3-42c9-b7e0-2fb7785ba6f5" providerId="ADAL" clId="{1C298DED-7485-4C18-9DB3-CE230CE50DB5}" dt="2024-10-02T11:25:27.509" v="75" actId="478"/>
          <ac:spMkLst>
            <pc:docMk/>
            <pc:sldMk cId="1448158835" sldId="291"/>
            <ac:spMk id="3" creationId="{D0CB60FE-150E-94B8-BE1C-6D80C4DDBA4C}"/>
          </ac:spMkLst>
        </pc:spChg>
        <pc:picChg chg="del">
          <ac:chgData name="Pauline Smyth" userId="de5ce227-53e3-42c9-b7e0-2fb7785ba6f5" providerId="ADAL" clId="{1C298DED-7485-4C18-9DB3-CE230CE50DB5}" dt="2024-10-02T11:25:27.509" v="75" actId="478"/>
          <ac:picMkLst>
            <pc:docMk/>
            <pc:sldMk cId="1448158835" sldId="291"/>
            <ac:picMk id="7" creationId="{E439282E-421D-4E7C-AD64-7E900AE0BB58}"/>
          </ac:picMkLst>
        </pc:picChg>
      </pc:sldChg>
      <pc:sldChg chg="addSp delSp modSp add del mod">
        <pc:chgData name="Pauline Smyth" userId="de5ce227-53e3-42c9-b7e0-2fb7785ba6f5" providerId="ADAL" clId="{1C298DED-7485-4C18-9DB3-CE230CE50DB5}" dt="2024-10-02T11:25:36.046" v="76" actId="478"/>
        <pc:sldMkLst>
          <pc:docMk/>
          <pc:sldMk cId="2560748894" sldId="292"/>
        </pc:sldMkLst>
        <pc:spChg chg="add mod">
          <ac:chgData name="Pauline Smyth" userId="de5ce227-53e3-42c9-b7e0-2fb7785ba6f5" providerId="ADAL" clId="{1C298DED-7485-4C18-9DB3-CE230CE50DB5}" dt="2024-10-02T11:25:36.046" v="76" actId="478"/>
          <ac:spMkLst>
            <pc:docMk/>
            <pc:sldMk cId="2560748894" sldId="292"/>
            <ac:spMk id="6" creationId="{9C2A448A-65F6-5EA3-7F76-3655E288AFDB}"/>
          </ac:spMkLst>
        </pc:spChg>
        <pc:picChg chg="del">
          <ac:chgData name="Pauline Smyth" userId="de5ce227-53e3-42c9-b7e0-2fb7785ba6f5" providerId="ADAL" clId="{1C298DED-7485-4C18-9DB3-CE230CE50DB5}" dt="2024-10-02T11:25:36.046" v="76" actId="478"/>
          <ac:picMkLst>
            <pc:docMk/>
            <pc:sldMk cId="2560748894" sldId="292"/>
            <ac:picMk id="7" creationId="{E439282E-421D-4E7C-AD64-7E900AE0BB58}"/>
          </ac:picMkLst>
        </pc:picChg>
      </pc:sldChg>
      <pc:sldChg chg="addSp delSp modSp add del mod">
        <pc:chgData name="Pauline Smyth" userId="de5ce227-53e3-42c9-b7e0-2fb7785ba6f5" providerId="ADAL" clId="{1C298DED-7485-4C18-9DB3-CE230CE50DB5}" dt="2024-10-02T11:25:39.433" v="77" actId="478"/>
        <pc:sldMkLst>
          <pc:docMk/>
          <pc:sldMk cId="393641360" sldId="293"/>
        </pc:sldMkLst>
        <pc:spChg chg="add mod">
          <ac:chgData name="Pauline Smyth" userId="de5ce227-53e3-42c9-b7e0-2fb7785ba6f5" providerId="ADAL" clId="{1C298DED-7485-4C18-9DB3-CE230CE50DB5}" dt="2024-10-02T11:25:39.433" v="77" actId="478"/>
          <ac:spMkLst>
            <pc:docMk/>
            <pc:sldMk cId="393641360" sldId="293"/>
            <ac:spMk id="5" creationId="{0B00314A-AF4B-57DF-69D6-71A3CD7038B3}"/>
          </ac:spMkLst>
        </pc:spChg>
        <pc:picChg chg="del">
          <ac:chgData name="Pauline Smyth" userId="de5ce227-53e3-42c9-b7e0-2fb7785ba6f5" providerId="ADAL" clId="{1C298DED-7485-4C18-9DB3-CE230CE50DB5}" dt="2024-10-02T11:25:39.433" v="77" actId="478"/>
          <ac:picMkLst>
            <pc:docMk/>
            <pc:sldMk cId="393641360" sldId="293"/>
            <ac:picMk id="7" creationId="{E439282E-421D-4E7C-AD64-7E900AE0BB58}"/>
          </ac:picMkLst>
        </pc:picChg>
      </pc:sldChg>
      <pc:sldChg chg="addSp delSp modSp add del mod">
        <pc:chgData name="Pauline Smyth" userId="de5ce227-53e3-42c9-b7e0-2fb7785ba6f5" providerId="ADAL" clId="{1C298DED-7485-4C18-9DB3-CE230CE50DB5}" dt="2024-10-02T11:25:43.326" v="78" actId="478"/>
        <pc:sldMkLst>
          <pc:docMk/>
          <pc:sldMk cId="3496892698" sldId="294"/>
        </pc:sldMkLst>
        <pc:spChg chg="add mod">
          <ac:chgData name="Pauline Smyth" userId="de5ce227-53e3-42c9-b7e0-2fb7785ba6f5" providerId="ADAL" clId="{1C298DED-7485-4C18-9DB3-CE230CE50DB5}" dt="2024-10-02T11:25:43.326" v="78" actId="478"/>
          <ac:spMkLst>
            <pc:docMk/>
            <pc:sldMk cId="3496892698" sldId="294"/>
            <ac:spMk id="5" creationId="{252E0DFC-87F1-E6A3-3F83-2F998AA4C910}"/>
          </ac:spMkLst>
        </pc:spChg>
        <pc:picChg chg="del">
          <ac:chgData name="Pauline Smyth" userId="de5ce227-53e3-42c9-b7e0-2fb7785ba6f5" providerId="ADAL" clId="{1C298DED-7485-4C18-9DB3-CE230CE50DB5}" dt="2024-10-02T11:25:43.326" v="78" actId="478"/>
          <ac:picMkLst>
            <pc:docMk/>
            <pc:sldMk cId="3496892698" sldId="294"/>
            <ac:picMk id="7" creationId="{E439282E-421D-4E7C-AD64-7E900AE0BB58}"/>
          </ac:picMkLst>
        </pc:picChg>
      </pc:sldChg>
      <pc:sldChg chg="addSp delSp modSp add del mod">
        <pc:chgData name="Pauline Smyth" userId="de5ce227-53e3-42c9-b7e0-2fb7785ba6f5" providerId="ADAL" clId="{1C298DED-7485-4C18-9DB3-CE230CE50DB5}" dt="2024-10-02T11:25:50.624" v="79" actId="478"/>
        <pc:sldMkLst>
          <pc:docMk/>
          <pc:sldMk cId="719750775" sldId="295"/>
        </pc:sldMkLst>
        <pc:spChg chg="add mod">
          <ac:chgData name="Pauline Smyth" userId="de5ce227-53e3-42c9-b7e0-2fb7785ba6f5" providerId="ADAL" clId="{1C298DED-7485-4C18-9DB3-CE230CE50DB5}" dt="2024-10-02T11:25:50.624" v="79" actId="478"/>
          <ac:spMkLst>
            <pc:docMk/>
            <pc:sldMk cId="719750775" sldId="295"/>
            <ac:spMk id="5" creationId="{0062FF31-4319-63D0-3D08-28331859D096}"/>
          </ac:spMkLst>
        </pc:spChg>
        <pc:picChg chg="del">
          <ac:chgData name="Pauline Smyth" userId="de5ce227-53e3-42c9-b7e0-2fb7785ba6f5" providerId="ADAL" clId="{1C298DED-7485-4C18-9DB3-CE230CE50DB5}" dt="2024-10-02T11:25:50.624" v="79" actId="478"/>
          <ac:picMkLst>
            <pc:docMk/>
            <pc:sldMk cId="719750775" sldId="295"/>
            <ac:picMk id="7" creationId="{E439282E-421D-4E7C-AD64-7E900AE0BB58}"/>
          </ac:picMkLst>
        </pc:picChg>
      </pc:sldChg>
      <pc:sldChg chg="add del">
        <pc:chgData name="Pauline Smyth" userId="de5ce227-53e3-42c9-b7e0-2fb7785ba6f5" providerId="ADAL" clId="{1C298DED-7485-4C18-9DB3-CE230CE50DB5}" dt="2024-10-02T11:24:43.295" v="68"/>
        <pc:sldMkLst>
          <pc:docMk/>
          <pc:sldMk cId="2915285849" sldId="296"/>
        </pc:sldMkLst>
      </pc:sldChg>
      <pc:sldChg chg="addSp delSp modSp add del mod">
        <pc:chgData name="Pauline Smyth" userId="de5ce227-53e3-42c9-b7e0-2fb7785ba6f5" providerId="ADAL" clId="{1C298DED-7485-4C18-9DB3-CE230CE50DB5}" dt="2024-10-02T11:25:54.716" v="80" actId="478"/>
        <pc:sldMkLst>
          <pc:docMk/>
          <pc:sldMk cId="1387806499" sldId="297"/>
        </pc:sldMkLst>
        <pc:spChg chg="add mod">
          <ac:chgData name="Pauline Smyth" userId="de5ce227-53e3-42c9-b7e0-2fb7785ba6f5" providerId="ADAL" clId="{1C298DED-7485-4C18-9DB3-CE230CE50DB5}" dt="2024-10-02T11:25:54.716" v="80" actId="478"/>
          <ac:spMkLst>
            <pc:docMk/>
            <pc:sldMk cId="1387806499" sldId="297"/>
            <ac:spMk id="5" creationId="{0C134CC7-9EEA-AF0C-79D8-8E12CB18D410}"/>
          </ac:spMkLst>
        </pc:spChg>
        <pc:picChg chg="del">
          <ac:chgData name="Pauline Smyth" userId="de5ce227-53e3-42c9-b7e0-2fb7785ba6f5" providerId="ADAL" clId="{1C298DED-7485-4C18-9DB3-CE230CE50DB5}" dt="2024-10-02T11:25:54.716" v="80" actId="478"/>
          <ac:picMkLst>
            <pc:docMk/>
            <pc:sldMk cId="1387806499" sldId="297"/>
            <ac:picMk id="7" creationId="{E439282E-421D-4E7C-AD64-7E900AE0BB58}"/>
          </ac:picMkLst>
        </pc:picChg>
      </pc:sldChg>
      <pc:sldChg chg="addSp delSp modSp add del mod">
        <pc:chgData name="Pauline Smyth" userId="de5ce227-53e3-42c9-b7e0-2fb7785ba6f5" providerId="ADAL" clId="{1C298DED-7485-4C18-9DB3-CE230CE50DB5}" dt="2024-10-02T11:26:00.745" v="81" actId="478"/>
        <pc:sldMkLst>
          <pc:docMk/>
          <pc:sldMk cId="273355531" sldId="298"/>
        </pc:sldMkLst>
        <pc:spChg chg="add mod">
          <ac:chgData name="Pauline Smyth" userId="de5ce227-53e3-42c9-b7e0-2fb7785ba6f5" providerId="ADAL" clId="{1C298DED-7485-4C18-9DB3-CE230CE50DB5}" dt="2024-10-02T11:26:00.745" v="81" actId="478"/>
          <ac:spMkLst>
            <pc:docMk/>
            <pc:sldMk cId="273355531" sldId="298"/>
            <ac:spMk id="5" creationId="{C6021766-79A3-A37B-80FE-03103E2C4AF4}"/>
          </ac:spMkLst>
        </pc:spChg>
        <pc:picChg chg="del">
          <ac:chgData name="Pauline Smyth" userId="de5ce227-53e3-42c9-b7e0-2fb7785ba6f5" providerId="ADAL" clId="{1C298DED-7485-4C18-9DB3-CE230CE50DB5}" dt="2024-10-02T11:26:00.745" v="81" actId="478"/>
          <ac:picMkLst>
            <pc:docMk/>
            <pc:sldMk cId="273355531" sldId="298"/>
            <ac:picMk id="7" creationId="{E439282E-421D-4E7C-AD64-7E900AE0BB58}"/>
          </ac:picMkLst>
        </pc:picChg>
      </pc:sldChg>
      <pc:sldChg chg="addSp delSp modSp add del mod">
        <pc:chgData name="Pauline Smyth" userId="de5ce227-53e3-42c9-b7e0-2fb7785ba6f5" providerId="ADAL" clId="{1C298DED-7485-4C18-9DB3-CE230CE50DB5}" dt="2024-10-02T11:26:03.272" v="82" actId="478"/>
        <pc:sldMkLst>
          <pc:docMk/>
          <pc:sldMk cId="4102897626" sldId="299"/>
        </pc:sldMkLst>
        <pc:spChg chg="add mod">
          <ac:chgData name="Pauline Smyth" userId="de5ce227-53e3-42c9-b7e0-2fb7785ba6f5" providerId="ADAL" clId="{1C298DED-7485-4C18-9DB3-CE230CE50DB5}" dt="2024-10-02T11:26:03.272" v="82" actId="478"/>
          <ac:spMkLst>
            <pc:docMk/>
            <pc:sldMk cId="4102897626" sldId="299"/>
            <ac:spMk id="5" creationId="{AB0F783E-95E4-AC36-A173-D93E48C8D576}"/>
          </ac:spMkLst>
        </pc:spChg>
        <pc:picChg chg="del">
          <ac:chgData name="Pauline Smyth" userId="de5ce227-53e3-42c9-b7e0-2fb7785ba6f5" providerId="ADAL" clId="{1C298DED-7485-4C18-9DB3-CE230CE50DB5}" dt="2024-10-02T11:26:03.272" v="82" actId="478"/>
          <ac:picMkLst>
            <pc:docMk/>
            <pc:sldMk cId="4102897626" sldId="299"/>
            <ac:picMk id="7" creationId="{E439282E-421D-4E7C-AD64-7E900AE0BB58}"/>
          </ac:picMkLst>
        </pc:picChg>
      </pc:sldChg>
      <pc:sldChg chg="addSp delSp modSp add del mod">
        <pc:chgData name="Pauline Smyth" userId="de5ce227-53e3-42c9-b7e0-2fb7785ba6f5" providerId="ADAL" clId="{1C298DED-7485-4C18-9DB3-CE230CE50DB5}" dt="2024-10-02T11:26:06.435" v="83" actId="478"/>
        <pc:sldMkLst>
          <pc:docMk/>
          <pc:sldMk cId="436789631" sldId="300"/>
        </pc:sldMkLst>
        <pc:spChg chg="add mod">
          <ac:chgData name="Pauline Smyth" userId="de5ce227-53e3-42c9-b7e0-2fb7785ba6f5" providerId="ADAL" clId="{1C298DED-7485-4C18-9DB3-CE230CE50DB5}" dt="2024-10-02T11:26:06.435" v="83" actId="478"/>
          <ac:spMkLst>
            <pc:docMk/>
            <pc:sldMk cId="436789631" sldId="300"/>
            <ac:spMk id="3" creationId="{A1CF5807-732E-8FB4-4DC9-7DD5A4FE9AE0}"/>
          </ac:spMkLst>
        </pc:spChg>
        <pc:picChg chg="del">
          <ac:chgData name="Pauline Smyth" userId="de5ce227-53e3-42c9-b7e0-2fb7785ba6f5" providerId="ADAL" clId="{1C298DED-7485-4C18-9DB3-CE230CE50DB5}" dt="2024-10-02T11:26:06.435" v="83" actId="478"/>
          <ac:picMkLst>
            <pc:docMk/>
            <pc:sldMk cId="436789631" sldId="300"/>
            <ac:picMk id="7" creationId="{E439282E-421D-4E7C-AD64-7E900AE0BB58}"/>
          </ac:picMkLst>
        </pc:picChg>
      </pc:sldChg>
      <pc:sldChg chg="addSp delSp modSp add del mod">
        <pc:chgData name="Pauline Smyth" userId="de5ce227-53e3-42c9-b7e0-2fb7785ba6f5" providerId="ADAL" clId="{1C298DED-7485-4C18-9DB3-CE230CE50DB5}" dt="2024-10-02T11:26:09.696" v="84" actId="478"/>
        <pc:sldMkLst>
          <pc:docMk/>
          <pc:sldMk cId="3276358517" sldId="301"/>
        </pc:sldMkLst>
        <pc:spChg chg="add mod">
          <ac:chgData name="Pauline Smyth" userId="de5ce227-53e3-42c9-b7e0-2fb7785ba6f5" providerId="ADAL" clId="{1C298DED-7485-4C18-9DB3-CE230CE50DB5}" dt="2024-10-02T11:26:09.696" v="84" actId="478"/>
          <ac:spMkLst>
            <pc:docMk/>
            <pc:sldMk cId="3276358517" sldId="301"/>
            <ac:spMk id="6" creationId="{2EE78B6E-A007-432F-60C8-C684C2D893FA}"/>
          </ac:spMkLst>
        </pc:spChg>
        <pc:picChg chg="del">
          <ac:chgData name="Pauline Smyth" userId="de5ce227-53e3-42c9-b7e0-2fb7785ba6f5" providerId="ADAL" clId="{1C298DED-7485-4C18-9DB3-CE230CE50DB5}" dt="2024-10-02T11:26:09.696" v="84" actId="478"/>
          <ac:picMkLst>
            <pc:docMk/>
            <pc:sldMk cId="3276358517" sldId="301"/>
            <ac:picMk id="7" creationId="{E439282E-421D-4E7C-AD64-7E900AE0BB58}"/>
          </ac:picMkLst>
        </pc:picChg>
      </pc:sldChg>
      <pc:sldChg chg="addSp delSp modSp add del mod">
        <pc:chgData name="Pauline Smyth" userId="de5ce227-53e3-42c9-b7e0-2fb7785ba6f5" providerId="ADAL" clId="{1C298DED-7485-4C18-9DB3-CE230CE50DB5}" dt="2024-10-02T11:43:02.337" v="89" actId="478"/>
        <pc:sldMkLst>
          <pc:docMk/>
          <pc:sldMk cId="3238557812" sldId="302"/>
        </pc:sldMkLst>
        <pc:spChg chg="add mod">
          <ac:chgData name="Pauline Smyth" userId="de5ce227-53e3-42c9-b7e0-2fb7785ba6f5" providerId="ADAL" clId="{1C298DED-7485-4C18-9DB3-CE230CE50DB5}" dt="2024-10-02T11:43:02.337" v="89" actId="478"/>
          <ac:spMkLst>
            <pc:docMk/>
            <pc:sldMk cId="3238557812" sldId="302"/>
            <ac:spMk id="5" creationId="{E6FE9531-5827-A5B2-D181-D0749EE444CB}"/>
          </ac:spMkLst>
        </pc:spChg>
        <pc:picChg chg="del">
          <ac:chgData name="Pauline Smyth" userId="de5ce227-53e3-42c9-b7e0-2fb7785ba6f5" providerId="ADAL" clId="{1C298DED-7485-4C18-9DB3-CE230CE50DB5}" dt="2024-10-02T11:43:02.337" v="89" actId="478"/>
          <ac:picMkLst>
            <pc:docMk/>
            <pc:sldMk cId="3238557812" sldId="302"/>
            <ac:picMk id="7" creationId="{E439282E-421D-4E7C-AD64-7E900AE0BB58}"/>
          </ac:picMkLst>
        </pc:picChg>
      </pc:sldChg>
      <pc:sldChg chg="addSp delSp modSp add mod">
        <pc:chgData name="Pauline Smyth" userId="de5ce227-53e3-42c9-b7e0-2fb7785ba6f5" providerId="ADAL" clId="{1C298DED-7485-4C18-9DB3-CE230CE50DB5}" dt="2024-10-02T11:45:57.881" v="93" actId="478"/>
        <pc:sldMkLst>
          <pc:docMk/>
          <pc:sldMk cId="3736318837" sldId="303"/>
        </pc:sldMkLst>
        <pc:spChg chg="add mod">
          <ac:chgData name="Pauline Smyth" userId="de5ce227-53e3-42c9-b7e0-2fb7785ba6f5" providerId="ADAL" clId="{1C298DED-7485-4C18-9DB3-CE230CE50DB5}" dt="2024-10-02T11:45:57.881" v="93" actId="478"/>
          <ac:spMkLst>
            <pc:docMk/>
            <pc:sldMk cId="3736318837" sldId="303"/>
            <ac:spMk id="5" creationId="{612C8DE3-3338-8363-DFD9-1FFE26A99F39}"/>
          </ac:spMkLst>
        </pc:spChg>
        <pc:picChg chg="del">
          <ac:chgData name="Pauline Smyth" userId="de5ce227-53e3-42c9-b7e0-2fb7785ba6f5" providerId="ADAL" clId="{1C298DED-7485-4C18-9DB3-CE230CE50DB5}" dt="2024-10-02T11:45:57.881" v="93" actId="478"/>
          <ac:picMkLst>
            <pc:docMk/>
            <pc:sldMk cId="3736318837" sldId="303"/>
            <ac:picMk id="7" creationId="{E439282E-421D-4E7C-AD64-7E900AE0BB58}"/>
          </ac:picMkLst>
        </pc:picChg>
      </pc:sldChg>
      <pc:sldChg chg="addSp delSp modSp add mod">
        <pc:chgData name="Pauline Smyth" userId="de5ce227-53e3-42c9-b7e0-2fb7785ba6f5" providerId="ADAL" clId="{1C298DED-7485-4C18-9DB3-CE230CE50DB5}" dt="2024-10-02T11:46:01.851" v="94" actId="478"/>
        <pc:sldMkLst>
          <pc:docMk/>
          <pc:sldMk cId="1141855282" sldId="304"/>
        </pc:sldMkLst>
        <pc:spChg chg="add mod">
          <ac:chgData name="Pauline Smyth" userId="de5ce227-53e3-42c9-b7e0-2fb7785ba6f5" providerId="ADAL" clId="{1C298DED-7485-4C18-9DB3-CE230CE50DB5}" dt="2024-10-02T11:46:01.851" v="94" actId="478"/>
          <ac:spMkLst>
            <pc:docMk/>
            <pc:sldMk cId="1141855282" sldId="304"/>
            <ac:spMk id="5" creationId="{74CAEA6C-9D17-00E7-5886-9CE25BE97136}"/>
          </ac:spMkLst>
        </pc:spChg>
        <pc:picChg chg="del">
          <ac:chgData name="Pauline Smyth" userId="de5ce227-53e3-42c9-b7e0-2fb7785ba6f5" providerId="ADAL" clId="{1C298DED-7485-4C18-9DB3-CE230CE50DB5}" dt="2024-10-02T11:46:01.851" v="94" actId="478"/>
          <ac:picMkLst>
            <pc:docMk/>
            <pc:sldMk cId="1141855282" sldId="304"/>
            <ac:picMk id="7" creationId="{E439282E-421D-4E7C-AD64-7E900AE0BB58}"/>
          </ac:picMkLst>
        </pc:picChg>
      </pc:sldChg>
      <pc:sldChg chg="addSp delSp modSp add mod">
        <pc:chgData name="Pauline Smyth" userId="de5ce227-53e3-42c9-b7e0-2fb7785ba6f5" providerId="ADAL" clId="{1C298DED-7485-4C18-9DB3-CE230CE50DB5}" dt="2024-10-02T11:46:04.757" v="95" actId="478"/>
        <pc:sldMkLst>
          <pc:docMk/>
          <pc:sldMk cId="1977943732" sldId="305"/>
        </pc:sldMkLst>
        <pc:spChg chg="add mod">
          <ac:chgData name="Pauline Smyth" userId="de5ce227-53e3-42c9-b7e0-2fb7785ba6f5" providerId="ADAL" clId="{1C298DED-7485-4C18-9DB3-CE230CE50DB5}" dt="2024-10-02T11:46:04.757" v="95" actId="478"/>
          <ac:spMkLst>
            <pc:docMk/>
            <pc:sldMk cId="1977943732" sldId="305"/>
            <ac:spMk id="3" creationId="{706BCA1F-3E4D-3505-39CA-AD3BFCDE3201}"/>
          </ac:spMkLst>
        </pc:spChg>
        <pc:picChg chg="del">
          <ac:chgData name="Pauline Smyth" userId="de5ce227-53e3-42c9-b7e0-2fb7785ba6f5" providerId="ADAL" clId="{1C298DED-7485-4C18-9DB3-CE230CE50DB5}" dt="2024-10-02T11:46:04.757" v="95" actId="478"/>
          <ac:picMkLst>
            <pc:docMk/>
            <pc:sldMk cId="1977943732" sldId="305"/>
            <ac:picMk id="7" creationId="{E439282E-421D-4E7C-AD64-7E900AE0BB58}"/>
          </ac:picMkLst>
        </pc:picChg>
      </pc:sldChg>
      <pc:sldChg chg="addSp delSp modSp add mod">
        <pc:chgData name="Pauline Smyth" userId="de5ce227-53e3-42c9-b7e0-2fb7785ba6f5" providerId="ADAL" clId="{1C298DED-7485-4C18-9DB3-CE230CE50DB5}" dt="2024-10-02T11:46:09.474" v="96" actId="478"/>
        <pc:sldMkLst>
          <pc:docMk/>
          <pc:sldMk cId="302407933" sldId="306"/>
        </pc:sldMkLst>
        <pc:spChg chg="add mod">
          <ac:chgData name="Pauline Smyth" userId="de5ce227-53e3-42c9-b7e0-2fb7785ba6f5" providerId="ADAL" clId="{1C298DED-7485-4C18-9DB3-CE230CE50DB5}" dt="2024-10-02T11:46:09.474" v="96" actId="478"/>
          <ac:spMkLst>
            <pc:docMk/>
            <pc:sldMk cId="302407933" sldId="306"/>
            <ac:spMk id="5" creationId="{0D35D0C9-C22B-A4D5-EB26-B9DB68B1E6F7}"/>
          </ac:spMkLst>
        </pc:spChg>
        <pc:picChg chg="del">
          <ac:chgData name="Pauline Smyth" userId="de5ce227-53e3-42c9-b7e0-2fb7785ba6f5" providerId="ADAL" clId="{1C298DED-7485-4C18-9DB3-CE230CE50DB5}" dt="2024-10-02T11:46:09.474" v="96" actId="478"/>
          <ac:picMkLst>
            <pc:docMk/>
            <pc:sldMk cId="302407933" sldId="306"/>
            <ac:picMk id="7" creationId="{E439282E-421D-4E7C-AD64-7E900AE0BB58}"/>
          </ac:picMkLst>
        </pc:picChg>
      </pc:sldChg>
      <pc:sldChg chg="addSp delSp modSp add mod">
        <pc:chgData name="Pauline Smyth" userId="de5ce227-53e3-42c9-b7e0-2fb7785ba6f5" providerId="ADAL" clId="{1C298DED-7485-4C18-9DB3-CE230CE50DB5}" dt="2024-10-02T11:46:12.253" v="97" actId="478"/>
        <pc:sldMkLst>
          <pc:docMk/>
          <pc:sldMk cId="551040153" sldId="307"/>
        </pc:sldMkLst>
        <pc:spChg chg="add mod">
          <ac:chgData name="Pauline Smyth" userId="de5ce227-53e3-42c9-b7e0-2fb7785ba6f5" providerId="ADAL" clId="{1C298DED-7485-4C18-9DB3-CE230CE50DB5}" dt="2024-10-02T11:46:12.253" v="97" actId="478"/>
          <ac:spMkLst>
            <pc:docMk/>
            <pc:sldMk cId="551040153" sldId="307"/>
            <ac:spMk id="10" creationId="{BC7028BA-A4DD-17F6-A9BE-93C8229B7047}"/>
          </ac:spMkLst>
        </pc:spChg>
        <pc:picChg chg="del">
          <ac:chgData name="Pauline Smyth" userId="de5ce227-53e3-42c9-b7e0-2fb7785ba6f5" providerId="ADAL" clId="{1C298DED-7485-4C18-9DB3-CE230CE50DB5}" dt="2024-10-02T11:46:12.253" v="97" actId="478"/>
          <ac:picMkLst>
            <pc:docMk/>
            <pc:sldMk cId="551040153" sldId="307"/>
            <ac:picMk id="7" creationId="{E439282E-421D-4E7C-AD64-7E900AE0BB58}"/>
          </ac:picMkLst>
        </pc:picChg>
      </pc:sldChg>
      <pc:sldChg chg="addSp delSp modSp add mod">
        <pc:chgData name="Pauline Smyth" userId="de5ce227-53e3-42c9-b7e0-2fb7785ba6f5" providerId="ADAL" clId="{1C298DED-7485-4C18-9DB3-CE230CE50DB5}" dt="2024-10-02T11:46:14.162" v="98" actId="478"/>
        <pc:sldMkLst>
          <pc:docMk/>
          <pc:sldMk cId="2961512049" sldId="308"/>
        </pc:sldMkLst>
        <pc:spChg chg="add mod">
          <ac:chgData name="Pauline Smyth" userId="de5ce227-53e3-42c9-b7e0-2fb7785ba6f5" providerId="ADAL" clId="{1C298DED-7485-4C18-9DB3-CE230CE50DB5}" dt="2024-10-02T11:46:14.162" v="98" actId="478"/>
          <ac:spMkLst>
            <pc:docMk/>
            <pc:sldMk cId="2961512049" sldId="308"/>
            <ac:spMk id="3" creationId="{D7D2D4E6-72FC-0984-46AC-71C434FE1481}"/>
          </ac:spMkLst>
        </pc:spChg>
        <pc:picChg chg="del">
          <ac:chgData name="Pauline Smyth" userId="de5ce227-53e3-42c9-b7e0-2fb7785ba6f5" providerId="ADAL" clId="{1C298DED-7485-4C18-9DB3-CE230CE50DB5}" dt="2024-10-02T11:46:14.162" v="98" actId="478"/>
          <ac:picMkLst>
            <pc:docMk/>
            <pc:sldMk cId="2961512049" sldId="308"/>
            <ac:picMk id="7" creationId="{E439282E-421D-4E7C-AD64-7E900AE0BB58}"/>
          </ac:picMkLst>
        </pc:picChg>
      </pc:sldChg>
      <pc:sldChg chg="delSp modSp add mod">
        <pc:chgData name="Pauline Smyth" userId="de5ce227-53e3-42c9-b7e0-2fb7785ba6f5" providerId="ADAL" clId="{1C298DED-7485-4C18-9DB3-CE230CE50DB5}" dt="2024-10-02T11:46:19.294" v="100" actId="478"/>
        <pc:sldMkLst>
          <pc:docMk/>
          <pc:sldMk cId="2728870935" sldId="309"/>
        </pc:sldMkLst>
        <pc:picChg chg="del mod">
          <ac:chgData name="Pauline Smyth" userId="de5ce227-53e3-42c9-b7e0-2fb7785ba6f5" providerId="ADAL" clId="{1C298DED-7485-4C18-9DB3-CE230CE50DB5}" dt="2024-10-02T11:46:19.294" v="100" actId="478"/>
          <ac:picMkLst>
            <pc:docMk/>
            <pc:sldMk cId="2728870935" sldId="309"/>
            <ac:picMk id="5" creationId="{7F565F82-CE13-4096-BFC6-B91D6E543C49}"/>
          </ac:picMkLst>
        </pc:picChg>
      </pc:sldChg>
      <pc:sldChg chg="addSp delSp modSp add mod">
        <pc:chgData name="Pauline Smyth" userId="de5ce227-53e3-42c9-b7e0-2fb7785ba6f5" providerId="ADAL" clId="{1C298DED-7485-4C18-9DB3-CE230CE50DB5}" dt="2024-10-02T11:46:22.746" v="101" actId="478"/>
        <pc:sldMkLst>
          <pc:docMk/>
          <pc:sldMk cId="3417154747" sldId="310"/>
        </pc:sldMkLst>
        <pc:spChg chg="add mod">
          <ac:chgData name="Pauline Smyth" userId="de5ce227-53e3-42c9-b7e0-2fb7785ba6f5" providerId="ADAL" clId="{1C298DED-7485-4C18-9DB3-CE230CE50DB5}" dt="2024-10-02T11:46:22.746" v="101" actId="478"/>
          <ac:spMkLst>
            <pc:docMk/>
            <pc:sldMk cId="3417154747" sldId="310"/>
            <ac:spMk id="10" creationId="{0B253D71-9814-53D7-7B80-12507C264F78}"/>
          </ac:spMkLst>
        </pc:spChg>
        <pc:picChg chg="del">
          <ac:chgData name="Pauline Smyth" userId="de5ce227-53e3-42c9-b7e0-2fb7785ba6f5" providerId="ADAL" clId="{1C298DED-7485-4C18-9DB3-CE230CE50DB5}" dt="2024-10-02T11:46:22.746" v="101" actId="478"/>
          <ac:picMkLst>
            <pc:docMk/>
            <pc:sldMk cId="3417154747" sldId="310"/>
            <ac:picMk id="7" creationId="{E439282E-421D-4E7C-AD64-7E900AE0BB58}"/>
          </ac:picMkLst>
        </pc:picChg>
      </pc:sldChg>
      <pc:sldChg chg="addSp delSp modSp add mod">
        <pc:chgData name="Pauline Smyth" userId="de5ce227-53e3-42c9-b7e0-2fb7785ba6f5" providerId="ADAL" clId="{1C298DED-7485-4C18-9DB3-CE230CE50DB5}" dt="2024-10-02T11:46:25.226" v="102" actId="478"/>
        <pc:sldMkLst>
          <pc:docMk/>
          <pc:sldMk cId="4033370602" sldId="311"/>
        </pc:sldMkLst>
        <pc:spChg chg="add mod">
          <ac:chgData name="Pauline Smyth" userId="de5ce227-53e3-42c9-b7e0-2fb7785ba6f5" providerId="ADAL" clId="{1C298DED-7485-4C18-9DB3-CE230CE50DB5}" dt="2024-10-02T11:46:25.226" v="102" actId="478"/>
          <ac:spMkLst>
            <pc:docMk/>
            <pc:sldMk cId="4033370602" sldId="311"/>
            <ac:spMk id="9" creationId="{7CE9CC7E-74AC-6E69-A5A2-BCD8DC2F43ED}"/>
          </ac:spMkLst>
        </pc:spChg>
        <pc:picChg chg="del">
          <ac:chgData name="Pauline Smyth" userId="de5ce227-53e3-42c9-b7e0-2fb7785ba6f5" providerId="ADAL" clId="{1C298DED-7485-4C18-9DB3-CE230CE50DB5}" dt="2024-10-02T11:46:25.226" v="102" actId="478"/>
          <ac:picMkLst>
            <pc:docMk/>
            <pc:sldMk cId="4033370602" sldId="311"/>
            <ac:picMk id="7" creationId="{E439282E-421D-4E7C-AD64-7E900AE0BB58}"/>
          </ac:picMkLst>
        </pc:picChg>
      </pc:sldChg>
      <pc:sldChg chg="addSp delSp modSp add mod">
        <pc:chgData name="Pauline Smyth" userId="de5ce227-53e3-42c9-b7e0-2fb7785ba6f5" providerId="ADAL" clId="{1C298DED-7485-4C18-9DB3-CE230CE50DB5}" dt="2024-10-02T11:46:28.488" v="103" actId="478"/>
        <pc:sldMkLst>
          <pc:docMk/>
          <pc:sldMk cId="915638964" sldId="312"/>
        </pc:sldMkLst>
        <pc:spChg chg="add mod">
          <ac:chgData name="Pauline Smyth" userId="de5ce227-53e3-42c9-b7e0-2fb7785ba6f5" providerId="ADAL" clId="{1C298DED-7485-4C18-9DB3-CE230CE50DB5}" dt="2024-10-02T11:46:28.488" v="103" actId="478"/>
          <ac:spMkLst>
            <pc:docMk/>
            <pc:sldMk cId="915638964" sldId="312"/>
            <ac:spMk id="3" creationId="{FC7AF891-6848-9F51-3201-56A461733FB0}"/>
          </ac:spMkLst>
        </pc:spChg>
        <pc:picChg chg="del">
          <ac:chgData name="Pauline Smyth" userId="de5ce227-53e3-42c9-b7e0-2fb7785ba6f5" providerId="ADAL" clId="{1C298DED-7485-4C18-9DB3-CE230CE50DB5}" dt="2024-10-02T11:46:28.488" v="103" actId="478"/>
          <ac:picMkLst>
            <pc:docMk/>
            <pc:sldMk cId="915638964" sldId="312"/>
            <ac:picMk id="7" creationId="{E439282E-421D-4E7C-AD64-7E900AE0BB58}"/>
          </ac:picMkLst>
        </pc:picChg>
      </pc:sldChg>
      <pc:sldChg chg="addSp delSp modSp add mod">
        <pc:chgData name="Pauline Smyth" userId="de5ce227-53e3-42c9-b7e0-2fb7785ba6f5" providerId="ADAL" clId="{1C298DED-7485-4C18-9DB3-CE230CE50DB5}" dt="2024-10-02T11:46:30.370" v="104" actId="478"/>
        <pc:sldMkLst>
          <pc:docMk/>
          <pc:sldMk cId="2941994084" sldId="313"/>
        </pc:sldMkLst>
        <pc:spChg chg="add mod">
          <ac:chgData name="Pauline Smyth" userId="de5ce227-53e3-42c9-b7e0-2fb7785ba6f5" providerId="ADAL" clId="{1C298DED-7485-4C18-9DB3-CE230CE50DB5}" dt="2024-10-02T11:46:30.370" v="104" actId="478"/>
          <ac:spMkLst>
            <pc:docMk/>
            <pc:sldMk cId="2941994084" sldId="313"/>
            <ac:spMk id="6" creationId="{62B2D263-02FF-B916-B806-99ADA77C0C17}"/>
          </ac:spMkLst>
        </pc:spChg>
        <pc:picChg chg="del">
          <ac:chgData name="Pauline Smyth" userId="de5ce227-53e3-42c9-b7e0-2fb7785ba6f5" providerId="ADAL" clId="{1C298DED-7485-4C18-9DB3-CE230CE50DB5}" dt="2024-10-02T11:46:30.370" v="104" actId="478"/>
          <ac:picMkLst>
            <pc:docMk/>
            <pc:sldMk cId="2941994084" sldId="313"/>
            <ac:picMk id="7" creationId="{E439282E-421D-4E7C-AD64-7E900AE0BB58}"/>
          </ac:picMkLst>
        </pc:picChg>
      </pc:sldChg>
      <pc:sldChg chg="addSp delSp modSp add mod">
        <pc:chgData name="Pauline Smyth" userId="de5ce227-53e3-42c9-b7e0-2fb7785ba6f5" providerId="ADAL" clId="{1C298DED-7485-4C18-9DB3-CE230CE50DB5}" dt="2024-10-02T11:46:32.376" v="105" actId="478"/>
        <pc:sldMkLst>
          <pc:docMk/>
          <pc:sldMk cId="567300673" sldId="314"/>
        </pc:sldMkLst>
        <pc:spChg chg="add mod">
          <ac:chgData name="Pauline Smyth" userId="de5ce227-53e3-42c9-b7e0-2fb7785ba6f5" providerId="ADAL" clId="{1C298DED-7485-4C18-9DB3-CE230CE50DB5}" dt="2024-10-02T11:46:32.376" v="105" actId="478"/>
          <ac:spMkLst>
            <pc:docMk/>
            <pc:sldMk cId="567300673" sldId="314"/>
            <ac:spMk id="3" creationId="{BB517413-64AE-2B70-478F-7EFD64A1288F}"/>
          </ac:spMkLst>
        </pc:spChg>
        <pc:picChg chg="del">
          <ac:chgData name="Pauline Smyth" userId="de5ce227-53e3-42c9-b7e0-2fb7785ba6f5" providerId="ADAL" clId="{1C298DED-7485-4C18-9DB3-CE230CE50DB5}" dt="2024-10-02T11:46:32.376" v="105" actId="478"/>
          <ac:picMkLst>
            <pc:docMk/>
            <pc:sldMk cId="567300673" sldId="314"/>
            <ac:picMk id="7" creationId="{E439282E-421D-4E7C-AD64-7E900AE0BB58}"/>
          </ac:picMkLst>
        </pc:picChg>
      </pc:sldChg>
      <pc:sldChg chg="addSp delSp modSp add mod">
        <pc:chgData name="Pauline Smyth" userId="de5ce227-53e3-42c9-b7e0-2fb7785ba6f5" providerId="ADAL" clId="{1C298DED-7485-4C18-9DB3-CE230CE50DB5}" dt="2024-10-02T11:46:34.246" v="106" actId="478"/>
        <pc:sldMkLst>
          <pc:docMk/>
          <pc:sldMk cId="4115024359" sldId="315"/>
        </pc:sldMkLst>
        <pc:spChg chg="add mod">
          <ac:chgData name="Pauline Smyth" userId="de5ce227-53e3-42c9-b7e0-2fb7785ba6f5" providerId="ADAL" clId="{1C298DED-7485-4C18-9DB3-CE230CE50DB5}" dt="2024-10-02T11:46:34.246" v="106" actId="478"/>
          <ac:spMkLst>
            <pc:docMk/>
            <pc:sldMk cId="4115024359" sldId="315"/>
            <ac:spMk id="3" creationId="{091F0CF2-03FA-6FD4-9CBA-83BB8844E7EB}"/>
          </ac:spMkLst>
        </pc:spChg>
        <pc:picChg chg="del">
          <ac:chgData name="Pauline Smyth" userId="de5ce227-53e3-42c9-b7e0-2fb7785ba6f5" providerId="ADAL" clId="{1C298DED-7485-4C18-9DB3-CE230CE50DB5}" dt="2024-10-02T11:46:34.246" v="106" actId="478"/>
          <ac:picMkLst>
            <pc:docMk/>
            <pc:sldMk cId="4115024359" sldId="315"/>
            <ac:picMk id="7" creationId="{E439282E-421D-4E7C-AD64-7E900AE0BB58}"/>
          </ac:picMkLst>
        </pc:picChg>
      </pc:sldChg>
      <pc:sldChg chg="addSp delSp modSp add mod">
        <pc:chgData name="Pauline Smyth" userId="de5ce227-53e3-42c9-b7e0-2fb7785ba6f5" providerId="ADAL" clId="{1C298DED-7485-4C18-9DB3-CE230CE50DB5}" dt="2024-10-02T11:46:35.786" v="107" actId="478"/>
        <pc:sldMkLst>
          <pc:docMk/>
          <pc:sldMk cId="2335862369" sldId="316"/>
        </pc:sldMkLst>
        <pc:spChg chg="add mod">
          <ac:chgData name="Pauline Smyth" userId="de5ce227-53e3-42c9-b7e0-2fb7785ba6f5" providerId="ADAL" clId="{1C298DED-7485-4C18-9DB3-CE230CE50DB5}" dt="2024-10-02T11:46:35.786" v="107" actId="478"/>
          <ac:spMkLst>
            <pc:docMk/>
            <pc:sldMk cId="2335862369" sldId="316"/>
            <ac:spMk id="3" creationId="{07D075AC-DD3B-22F0-0DD2-2B1FEE310A3B}"/>
          </ac:spMkLst>
        </pc:spChg>
        <pc:picChg chg="del">
          <ac:chgData name="Pauline Smyth" userId="de5ce227-53e3-42c9-b7e0-2fb7785ba6f5" providerId="ADAL" clId="{1C298DED-7485-4C18-9DB3-CE230CE50DB5}" dt="2024-10-02T11:46:35.786" v="107" actId="478"/>
          <ac:picMkLst>
            <pc:docMk/>
            <pc:sldMk cId="2335862369" sldId="316"/>
            <ac:picMk id="7" creationId="{E439282E-421D-4E7C-AD64-7E900AE0BB58}"/>
          </ac:picMkLst>
        </pc:picChg>
      </pc:sldChg>
      <pc:sldChg chg="addSp delSp modSp add mod">
        <pc:chgData name="Pauline Smyth" userId="de5ce227-53e3-42c9-b7e0-2fb7785ba6f5" providerId="ADAL" clId="{1C298DED-7485-4C18-9DB3-CE230CE50DB5}" dt="2024-10-02T11:46:37.779" v="108" actId="478"/>
        <pc:sldMkLst>
          <pc:docMk/>
          <pc:sldMk cId="954468485" sldId="317"/>
        </pc:sldMkLst>
        <pc:spChg chg="add mod">
          <ac:chgData name="Pauline Smyth" userId="de5ce227-53e3-42c9-b7e0-2fb7785ba6f5" providerId="ADAL" clId="{1C298DED-7485-4C18-9DB3-CE230CE50DB5}" dt="2024-10-02T11:46:37.779" v="108" actId="478"/>
          <ac:spMkLst>
            <pc:docMk/>
            <pc:sldMk cId="954468485" sldId="317"/>
            <ac:spMk id="3" creationId="{EEE9D869-E392-C718-5F9F-48F6198BFE48}"/>
          </ac:spMkLst>
        </pc:spChg>
        <pc:picChg chg="del">
          <ac:chgData name="Pauline Smyth" userId="de5ce227-53e3-42c9-b7e0-2fb7785ba6f5" providerId="ADAL" clId="{1C298DED-7485-4C18-9DB3-CE230CE50DB5}" dt="2024-10-02T11:46:37.779" v="108" actId="478"/>
          <ac:picMkLst>
            <pc:docMk/>
            <pc:sldMk cId="954468485" sldId="317"/>
            <ac:picMk id="7" creationId="{E439282E-421D-4E7C-AD64-7E900AE0BB58}"/>
          </ac:picMkLst>
        </pc:picChg>
      </pc:sldChg>
      <pc:sldChg chg="addSp delSp modSp add mod">
        <pc:chgData name="Pauline Smyth" userId="de5ce227-53e3-42c9-b7e0-2fb7785ba6f5" providerId="ADAL" clId="{1C298DED-7485-4C18-9DB3-CE230CE50DB5}" dt="2024-10-02T11:46:39.778" v="109" actId="478"/>
        <pc:sldMkLst>
          <pc:docMk/>
          <pc:sldMk cId="3438261420" sldId="318"/>
        </pc:sldMkLst>
        <pc:spChg chg="add mod">
          <ac:chgData name="Pauline Smyth" userId="de5ce227-53e3-42c9-b7e0-2fb7785ba6f5" providerId="ADAL" clId="{1C298DED-7485-4C18-9DB3-CE230CE50DB5}" dt="2024-10-02T11:46:39.778" v="109" actId="478"/>
          <ac:spMkLst>
            <pc:docMk/>
            <pc:sldMk cId="3438261420" sldId="318"/>
            <ac:spMk id="5" creationId="{D2A4C738-0229-7893-27F3-519C84B75C43}"/>
          </ac:spMkLst>
        </pc:spChg>
        <pc:picChg chg="del">
          <ac:chgData name="Pauline Smyth" userId="de5ce227-53e3-42c9-b7e0-2fb7785ba6f5" providerId="ADAL" clId="{1C298DED-7485-4C18-9DB3-CE230CE50DB5}" dt="2024-10-02T11:46:39.778" v="109" actId="478"/>
          <ac:picMkLst>
            <pc:docMk/>
            <pc:sldMk cId="3438261420" sldId="318"/>
            <ac:picMk id="7" creationId="{E439282E-421D-4E7C-AD64-7E900AE0BB58}"/>
          </ac:picMkLst>
        </pc:picChg>
      </pc:sldChg>
      <pc:sldChg chg="addSp delSp modSp add mod">
        <pc:chgData name="Pauline Smyth" userId="de5ce227-53e3-42c9-b7e0-2fb7785ba6f5" providerId="ADAL" clId="{1C298DED-7485-4C18-9DB3-CE230CE50DB5}" dt="2024-10-02T11:46:41.450" v="110" actId="478"/>
        <pc:sldMkLst>
          <pc:docMk/>
          <pc:sldMk cId="916192629" sldId="319"/>
        </pc:sldMkLst>
        <pc:spChg chg="add mod">
          <ac:chgData name="Pauline Smyth" userId="de5ce227-53e3-42c9-b7e0-2fb7785ba6f5" providerId="ADAL" clId="{1C298DED-7485-4C18-9DB3-CE230CE50DB5}" dt="2024-10-02T11:46:41.450" v="110" actId="478"/>
          <ac:spMkLst>
            <pc:docMk/>
            <pc:sldMk cId="916192629" sldId="319"/>
            <ac:spMk id="5" creationId="{4E23AD45-58C0-A9B9-078D-E0C4885DDE51}"/>
          </ac:spMkLst>
        </pc:spChg>
        <pc:picChg chg="del">
          <ac:chgData name="Pauline Smyth" userId="de5ce227-53e3-42c9-b7e0-2fb7785ba6f5" providerId="ADAL" clId="{1C298DED-7485-4C18-9DB3-CE230CE50DB5}" dt="2024-10-02T11:46:41.450" v="110" actId="478"/>
          <ac:picMkLst>
            <pc:docMk/>
            <pc:sldMk cId="916192629" sldId="319"/>
            <ac:picMk id="7" creationId="{E439282E-421D-4E7C-AD64-7E900AE0BB58}"/>
          </ac:picMkLst>
        </pc:picChg>
      </pc:sldChg>
      <pc:sldChg chg="addSp delSp modSp add mod">
        <pc:chgData name="Pauline Smyth" userId="de5ce227-53e3-42c9-b7e0-2fb7785ba6f5" providerId="ADAL" clId="{1C298DED-7485-4C18-9DB3-CE230CE50DB5}" dt="2024-10-02T11:46:43.188" v="111" actId="478"/>
        <pc:sldMkLst>
          <pc:docMk/>
          <pc:sldMk cId="2373488433" sldId="320"/>
        </pc:sldMkLst>
        <pc:spChg chg="add mod">
          <ac:chgData name="Pauline Smyth" userId="de5ce227-53e3-42c9-b7e0-2fb7785ba6f5" providerId="ADAL" clId="{1C298DED-7485-4C18-9DB3-CE230CE50DB5}" dt="2024-10-02T11:46:43.188" v="111" actId="478"/>
          <ac:spMkLst>
            <pc:docMk/>
            <pc:sldMk cId="2373488433" sldId="320"/>
            <ac:spMk id="5" creationId="{F8750B91-59AF-83E0-2DDC-2197D7F3D111}"/>
          </ac:spMkLst>
        </pc:spChg>
        <pc:picChg chg="del">
          <ac:chgData name="Pauline Smyth" userId="de5ce227-53e3-42c9-b7e0-2fb7785ba6f5" providerId="ADAL" clId="{1C298DED-7485-4C18-9DB3-CE230CE50DB5}" dt="2024-10-02T11:46:43.188" v="111" actId="478"/>
          <ac:picMkLst>
            <pc:docMk/>
            <pc:sldMk cId="2373488433" sldId="320"/>
            <ac:picMk id="7" creationId="{E439282E-421D-4E7C-AD64-7E900AE0BB58}"/>
          </ac:picMkLst>
        </pc:picChg>
      </pc:sldChg>
      <pc:sldChg chg="addSp delSp modSp add mod">
        <pc:chgData name="Pauline Smyth" userId="de5ce227-53e3-42c9-b7e0-2fb7785ba6f5" providerId="ADAL" clId="{1C298DED-7485-4C18-9DB3-CE230CE50DB5}" dt="2024-10-02T11:46:45.173" v="112" actId="478"/>
        <pc:sldMkLst>
          <pc:docMk/>
          <pc:sldMk cId="717775397" sldId="321"/>
        </pc:sldMkLst>
        <pc:spChg chg="add mod">
          <ac:chgData name="Pauline Smyth" userId="de5ce227-53e3-42c9-b7e0-2fb7785ba6f5" providerId="ADAL" clId="{1C298DED-7485-4C18-9DB3-CE230CE50DB5}" dt="2024-10-02T11:46:45.173" v="112" actId="478"/>
          <ac:spMkLst>
            <pc:docMk/>
            <pc:sldMk cId="717775397" sldId="321"/>
            <ac:spMk id="3" creationId="{00056CDC-CF0F-342D-D277-9384E2754789}"/>
          </ac:spMkLst>
        </pc:spChg>
        <pc:picChg chg="del">
          <ac:chgData name="Pauline Smyth" userId="de5ce227-53e3-42c9-b7e0-2fb7785ba6f5" providerId="ADAL" clId="{1C298DED-7485-4C18-9DB3-CE230CE50DB5}" dt="2024-10-02T11:46:45.173" v="112" actId="478"/>
          <ac:picMkLst>
            <pc:docMk/>
            <pc:sldMk cId="717775397" sldId="321"/>
            <ac:picMk id="7" creationId="{E439282E-421D-4E7C-AD64-7E900AE0BB58}"/>
          </ac:picMkLst>
        </pc:picChg>
      </pc:sldChg>
      <pc:sldChg chg="addSp delSp modSp add mod">
        <pc:chgData name="Pauline Smyth" userId="de5ce227-53e3-42c9-b7e0-2fb7785ba6f5" providerId="ADAL" clId="{1C298DED-7485-4C18-9DB3-CE230CE50DB5}" dt="2024-10-02T11:46:47.141" v="113" actId="478"/>
        <pc:sldMkLst>
          <pc:docMk/>
          <pc:sldMk cId="3238253164" sldId="322"/>
        </pc:sldMkLst>
        <pc:spChg chg="add mod">
          <ac:chgData name="Pauline Smyth" userId="de5ce227-53e3-42c9-b7e0-2fb7785ba6f5" providerId="ADAL" clId="{1C298DED-7485-4C18-9DB3-CE230CE50DB5}" dt="2024-10-02T11:46:47.141" v="113" actId="478"/>
          <ac:spMkLst>
            <pc:docMk/>
            <pc:sldMk cId="3238253164" sldId="322"/>
            <ac:spMk id="5" creationId="{F8618520-4910-4505-9CFD-7C86E33A9D51}"/>
          </ac:spMkLst>
        </pc:spChg>
        <pc:picChg chg="del">
          <ac:chgData name="Pauline Smyth" userId="de5ce227-53e3-42c9-b7e0-2fb7785ba6f5" providerId="ADAL" clId="{1C298DED-7485-4C18-9DB3-CE230CE50DB5}" dt="2024-10-02T11:46:47.141" v="113" actId="478"/>
          <ac:picMkLst>
            <pc:docMk/>
            <pc:sldMk cId="3238253164" sldId="322"/>
            <ac:picMk id="7" creationId="{E439282E-421D-4E7C-AD64-7E900AE0BB58}"/>
          </ac:picMkLst>
        </pc:picChg>
      </pc:sldChg>
      <pc:sldChg chg="addSp delSp modSp add mod">
        <pc:chgData name="Pauline Smyth" userId="de5ce227-53e3-42c9-b7e0-2fb7785ba6f5" providerId="ADAL" clId="{1C298DED-7485-4C18-9DB3-CE230CE50DB5}" dt="2024-10-02T11:46:48.849" v="114" actId="478"/>
        <pc:sldMkLst>
          <pc:docMk/>
          <pc:sldMk cId="2423314802" sldId="323"/>
        </pc:sldMkLst>
        <pc:spChg chg="add mod">
          <ac:chgData name="Pauline Smyth" userId="de5ce227-53e3-42c9-b7e0-2fb7785ba6f5" providerId="ADAL" clId="{1C298DED-7485-4C18-9DB3-CE230CE50DB5}" dt="2024-10-02T11:46:48.849" v="114" actId="478"/>
          <ac:spMkLst>
            <pc:docMk/>
            <pc:sldMk cId="2423314802" sldId="323"/>
            <ac:spMk id="5" creationId="{5D6DD28F-7758-6822-83F5-D365B3682E31}"/>
          </ac:spMkLst>
        </pc:spChg>
        <pc:picChg chg="del">
          <ac:chgData name="Pauline Smyth" userId="de5ce227-53e3-42c9-b7e0-2fb7785ba6f5" providerId="ADAL" clId="{1C298DED-7485-4C18-9DB3-CE230CE50DB5}" dt="2024-10-02T11:46:48.849" v="114" actId="478"/>
          <ac:picMkLst>
            <pc:docMk/>
            <pc:sldMk cId="2423314802" sldId="323"/>
            <ac:picMk id="7" creationId="{E439282E-421D-4E7C-AD64-7E900AE0BB58}"/>
          </ac:picMkLst>
        </pc:picChg>
      </pc:sldChg>
      <pc:sldChg chg="delSp add mod">
        <pc:chgData name="Pauline Smyth" userId="de5ce227-53e3-42c9-b7e0-2fb7785ba6f5" providerId="ADAL" clId="{1C298DED-7485-4C18-9DB3-CE230CE50DB5}" dt="2024-10-02T11:46:50.808" v="115" actId="478"/>
        <pc:sldMkLst>
          <pc:docMk/>
          <pc:sldMk cId="3632299610" sldId="324"/>
        </pc:sldMkLst>
        <pc:picChg chg="del">
          <ac:chgData name="Pauline Smyth" userId="de5ce227-53e3-42c9-b7e0-2fb7785ba6f5" providerId="ADAL" clId="{1C298DED-7485-4C18-9DB3-CE230CE50DB5}" dt="2024-10-02T11:46:50.808" v="115" actId="478"/>
          <ac:picMkLst>
            <pc:docMk/>
            <pc:sldMk cId="3632299610" sldId="324"/>
            <ac:picMk id="4" creationId="{152E543E-F2E6-4606-9F0D-EAA58D15B6F5}"/>
          </ac:picMkLst>
        </pc:picChg>
      </pc:sldChg>
      <pc:sldChg chg="addSp delSp modSp add mod">
        <pc:chgData name="Pauline Smyth" userId="de5ce227-53e3-42c9-b7e0-2fb7785ba6f5" providerId="ADAL" clId="{1C298DED-7485-4C18-9DB3-CE230CE50DB5}" dt="2024-10-02T12:59:50.568" v="139" actId="478"/>
        <pc:sldMkLst>
          <pc:docMk/>
          <pc:sldMk cId="2204594962" sldId="325"/>
        </pc:sldMkLst>
        <pc:spChg chg="add mod">
          <ac:chgData name="Pauline Smyth" userId="de5ce227-53e3-42c9-b7e0-2fb7785ba6f5" providerId="ADAL" clId="{1C298DED-7485-4C18-9DB3-CE230CE50DB5}" dt="2024-10-02T12:59:50.568" v="139" actId="478"/>
          <ac:spMkLst>
            <pc:docMk/>
            <pc:sldMk cId="2204594962" sldId="325"/>
            <ac:spMk id="3" creationId="{470F2A63-6071-E082-43C4-B76142BFDA7A}"/>
          </ac:spMkLst>
        </pc:spChg>
        <pc:picChg chg="del">
          <ac:chgData name="Pauline Smyth" userId="de5ce227-53e3-42c9-b7e0-2fb7785ba6f5" providerId="ADAL" clId="{1C298DED-7485-4C18-9DB3-CE230CE50DB5}" dt="2024-10-02T12:59:50.568" v="139" actId="478"/>
          <ac:picMkLst>
            <pc:docMk/>
            <pc:sldMk cId="2204594962" sldId="325"/>
            <ac:picMk id="7" creationId="{E439282E-421D-4E7C-AD64-7E900AE0BB58}"/>
          </ac:picMkLst>
        </pc:picChg>
      </pc:sldChg>
      <pc:sldChg chg="addSp delSp modSp add mod">
        <pc:chgData name="Pauline Smyth" userId="de5ce227-53e3-42c9-b7e0-2fb7785ba6f5" providerId="ADAL" clId="{1C298DED-7485-4C18-9DB3-CE230CE50DB5}" dt="2024-10-02T12:59:53.185" v="140" actId="478"/>
        <pc:sldMkLst>
          <pc:docMk/>
          <pc:sldMk cId="3020550862" sldId="326"/>
        </pc:sldMkLst>
        <pc:spChg chg="add mod">
          <ac:chgData name="Pauline Smyth" userId="de5ce227-53e3-42c9-b7e0-2fb7785ba6f5" providerId="ADAL" clId="{1C298DED-7485-4C18-9DB3-CE230CE50DB5}" dt="2024-10-02T12:59:53.185" v="140" actId="478"/>
          <ac:spMkLst>
            <pc:docMk/>
            <pc:sldMk cId="3020550862" sldId="326"/>
            <ac:spMk id="5" creationId="{FBE7159F-BA70-003A-CFA5-07120258DFF1}"/>
          </ac:spMkLst>
        </pc:spChg>
        <pc:picChg chg="del">
          <ac:chgData name="Pauline Smyth" userId="de5ce227-53e3-42c9-b7e0-2fb7785ba6f5" providerId="ADAL" clId="{1C298DED-7485-4C18-9DB3-CE230CE50DB5}" dt="2024-10-02T12:59:53.185" v="140" actId="478"/>
          <ac:picMkLst>
            <pc:docMk/>
            <pc:sldMk cId="3020550862" sldId="326"/>
            <ac:picMk id="7" creationId="{E439282E-421D-4E7C-AD64-7E900AE0BB58}"/>
          </ac:picMkLst>
        </pc:picChg>
      </pc:sldChg>
      <pc:sldChg chg="addSp delSp modSp add mod">
        <pc:chgData name="Pauline Smyth" userId="de5ce227-53e3-42c9-b7e0-2fb7785ba6f5" providerId="ADAL" clId="{1C298DED-7485-4C18-9DB3-CE230CE50DB5}" dt="2024-10-02T12:59:56.469" v="141" actId="478"/>
        <pc:sldMkLst>
          <pc:docMk/>
          <pc:sldMk cId="2167250193" sldId="327"/>
        </pc:sldMkLst>
        <pc:spChg chg="add mod">
          <ac:chgData name="Pauline Smyth" userId="de5ce227-53e3-42c9-b7e0-2fb7785ba6f5" providerId="ADAL" clId="{1C298DED-7485-4C18-9DB3-CE230CE50DB5}" dt="2024-10-02T12:59:56.469" v="141" actId="478"/>
          <ac:spMkLst>
            <pc:docMk/>
            <pc:sldMk cId="2167250193" sldId="327"/>
            <ac:spMk id="5" creationId="{BBA31095-E3EA-1AF2-69E9-EAFB96BA3678}"/>
          </ac:spMkLst>
        </pc:spChg>
        <pc:picChg chg="del">
          <ac:chgData name="Pauline Smyth" userId="de5ce227-53e3-42c9-b7e0-2fb7785ba6f5" providerId="ADAL" clId="{1C298DED-7485-4C18-9DB3-CE230CE50DB5}" dt="2024-10-02T12:59:56.469" v="141" actId="478"/>
          <ac:picMkLst>
            <pc:docMk/>
            <pc:sldMk cId="2167250193" sldId="327"/>
            <ac:picMk id="7" creationId="{E439282E-421D-4E7C-AD64-7E900AE0BB58}"/>
          </ac:picMkLst>
        </pc:picChg>
      </pc:sldChg>
      <pc:sldChg chg="addSp delSp modSp add mod">
        <pc:chgData name="Pauline Smyth" userId="de5ce227-53e3-42c9-b7e0-2fb7785ba6f5" providerId="ADAL" clId="{1C298DED-7485-4C18-9DB3-CE230CE50DB5}" dt="2024-10-02T12:59:59.556" v="142" actId="478"/>
        <pc:sldMkLst>
          <pc:docMk/>
          <pc:sldMk cId="3558322557" sldId="328"/>
        </pc:sldMkLst>
        <pc:spChg chg="add mod">
          <ac:chgData name="Pauline Smyth" userId="de5ce227-53e3-42c9-b7e0-2fb7785ba6f5" providerId="ADAL" clId="{1C298DED-7485-4C18-9DB3-CE230CE50DB5}" dt="2024-10-02T12:59:59.556" v="142" actId="478"/>
          <ac:spMkLst>
            <pc:docMk/>
            <pc:sldMk cId="3558322557" sldId="328"/>
            <ac:spMk id="6" creationId="{BDC45528-B054-09CA-47B8-12D7223AB6E3}"/>
          </ac:spMkLst>
        </pc:spChg>
        <pc:picChg chg="del">
          <ac:chgData name="Pauline Smyth" userId="de5ce227-53e3-42c9-b7e0-2fb7785ba6f5" providerId="ADAL" clId="{1C298DED-7485-4C18-9DB3-CE230CE50DB5}" dt="2024-10-02T12:59:59.556" v="142" actId="478"/>
          <ac:picMkLst>
            <pc:docMk/>
            <pc:sldMk cId="3558322557" sldId="328"/>
            <ac:picMk id="7" creationId="{E439282E-421D-4E7C-AD64-7E900AE0BB58}"/>
          </ac:picMkLst>
        </pc:picChg>
      </pc:sldChg>
      <pc:sldChg chg="addSp delSp modSp add mod">
        <pc:chgData name="Pauline Smyth" userId="de5ce227-53e3-42c9-b7e0-2fb7785ba6f5" providerId="ADAL" clId="{1C298DED-7485-4C18-9DB3-CE230CE50DB5}" dt="2024-10-02T13:00:02.583" v="143" actId="478"/>
        <pc:sldMkLst>
          <pc:docMk/>
          <pc:sldMk cId="2672653186" sldId="329"/>
        </pc:sldMkLst>
        <pc:spChg chg="add mod">
          <ac:chgData name="Pauline Smyth" userId="de5ce227-53e3-42c9-b7e0-2fb7785ba6f5" providerId="ADAL" clId="{1C298DED-7485-4C18-9DB3-CE230CE50DB5}" dt="2024-10-02T13:00:02.583" v="143" actId="478"/>
          <ac:spMkLst>
            <pc:docMk/>
            <pc:sldMk cId="2672653186" sldId="329"/>
            <ac:spMk id="3" creationId="{48E24E92-9CEC-38F2-9C86-BEC60046970F}"/>
          </ac:spMkLst>
        </pc:spChg>
        <pc:picChg chg="del">
          <ac:chgData name="Pauline Smyth" userId="de5ce227-53e3-42c9-b7e0-2fb7785ba6f5" providerId="ADAL" clId="{1C298DED-7485-4C18-9DB3-CE230CE50DB5}" dt="2024-10-02T13:00:02.583" v="143" actId="478"/>
          <ac:picMkLst>
            <pc:docMk/>
            <pc:sldMk cId="2672653186" sldId="329"/>
            <ac:picMk id="7" creationId="{E439282E-421D-4E7C-AD64-7E900AE0BB58}"/>
          </ac:picMkLst>
        </pc:picChg>
      </pc:sldChg>
      <pc:sldChg chg="addSp delSp modSp add mod">
        <pc:chgData name="Pauline Smyth" userId="de5ce227-53e3-42c9-b7e0-2fb7785ba6f5" providerId="ADAL" clId="{1C298DED-7485-4C18-9DB3-CE230CE50DB5}" dt="2024-10-02T13:00:06.110" v="144" actId="478"/>
        <pc:sldMkLst>
          <pc:docMk/>
          <pc:sldMk cId="4111189543" sldId="330"/>
        </pc:sldMkLst>
        <pc:spChg chg="add mod">
          <ac:chgData name="Pauline Smyth" userId="de5ce227-53e3-42c9-b7e0-2fb7785ba6f5" providerId="ADAL" clId="{1C298DED-7485-4C18-9DB3-CE230CE50DB5}" dt="2024-10-02T13:00:06.110" v="144" actId="478"/>
          <ac:spMkLst>
            <pc:docMk/>
            <pc:sldMk cId="4111189543" sldId="330"/>
            <ac:spMk id="3" creationId="{1B86DED9-6D7A-5D78-0B17-C8FF5B5F3B9E}"/>
          </ac:spMkLst>
        </pc:spChg>
        <pc:picChg chg="del">
          <ac:chgData name="Pauline Smyth" userId="de5ce227-53e3-42c9-b7e0-2fb7785ba6f5" providerId="ADAL" clId="{1C298DED-7485-4C18-9DB3-CE230CE50DB5}" dt="2024-10-02T13:00:06.110" v="144" actId="478"/>
          <ac:picMkLst>
            <pc:docMk/>
            <pc:sldMk cId="4111189543" sldId="330"/>
            <ac:picMk id="7" creationId="{E439282E-421D-4E7C-AD64-7E900AE0BB58}"/>
          </ac:picMkLst>
        </pc:picChg>
      </pc:sldChg>
      <pc:sldChg chg="addSp delSp modSp add mod">
        <pc:chgData name="Pauline Smyth" userId="de5ce227-53e3-42c9-b7e0-2fb7785ba6f5" providerId="ADAL" clId="{1C298DED-7485-4C18-9DB3-CE230CE50DB5}" dt="2024-10-02T13:00:13.836" v="145" actId="478"/>
        <pc:sldMkLst>
          <pc:docMk/>
          <pc:sldMk cId="2444499285" sldId="331"/>
        </pc:sldMkLst>
        <pc:spChg chg="add mod">
          <ac:chgData name="Pauline Smyth" userId="de5ce227-53e3-42c9-b7e0-2fb7785ba6f5" providerId="ADAL" clId="{1C298DED-7485-4C18-9DB3-CE230CE50DB5}" dt="2024-10-02T13:00:13.836" v="145" actId="478"/>
          <ac:spMkLst>
            <pc:docMk/>
            <pc:sldMk cId="2444499285" sldId="331"/>
            <ac:spMk id="3" creationId="{1B1D725C-B0C3-B45C-1872-22811059C23E}"/>
          </ac:spMkLst>
        </pc:spChg>
        <pc:picChg chg="del">
          <ac:chgData name="Pauline Smyth" userId="de5ce227-53e3-42c9-b7e0-2fb7785ba6f5" providerId="ADAL" clId="{1C298DED-7485-4C18-9DB3-CE230CE50DB5}" dt="2024-10-02T13:00:13.836" v="145" actId="478"/>
          <ac:picMkLst>
            <pc:docMk/>
            <pc:sldMk cId="2444499285" sldId="331"/>
            <ac:picMk id="7" creationId="{E439282E-421D-4E7C-AD64-7E900AE0BB58}"/>
          </ac:picMkLst>
        </pc:picChg>
      </pc:sldChg>
      <pc:sldChg chg="addSp delSp modSp add mod">
        <pc:chgData name="Pauline Smyth" userId="de5ce227-53e3-42c9-b7e0-2fb7785ba6f5" providerId="ADAL" clId="{1C298DED-7485-4C18-9DB3-CE230CE50DB5}" dt="2024-10-02T13:00:17.274" v="146" actId="478"/>
        <pc:sldMkLst>
          <pc:docMk/>
          <pc:sldMk cId="1606104132" sldId="332"/>
        </pc:sldMkLst>
        <pc:spChg chg="add mod">
          <ac:chgData name="Pauline Smyth" userId="de5ce227-53e3-42c9-b7e0-2fb7785ba6f5" providerId="ADAL" clId="{1C298DED-7485-4C18-9DB3-CE230CE50DB5}" dt="2024-10-02T13:00:17.274" v="146" actId="478"/>
          <ac:spMkLst>
            <pc:docMk/>
            <pc:sldMk cId="1606104132" sldId="332"/>
            <ac:spMk id="6" creationId="{D55AEA94-50C4-25A2-A3C0-DB4E953B7612}"/>
          </ac:spMkLst>
        </pc:spChg>
        <pc:picChg chg="del">
          <ac:chgData name="Pauline Smyth" userId="de5ce227-53e3-42c9-b7e0-2fb7785ba6f5" providerId="ADAL" clId="{1C298DED-7485-4C18-9DB3-CE230CE50DB5}" dt="2024-10-02T13:00:17.274" v="146" actId="478"/>
          <ac:picMkLst>
            <pc:docMk/>
            <pc:sldMk cId="1606104132" sldId="332"/>
            <ac:picMk id="7" creationId="{E439282E-421D-4E7C-AD64-7E900AE0BB58}"/>
          </ac:picMkLst>
        </pc:picChg>
      </pc:sldChg>
      <pc:sldChg chg="addSp delSp modSp add mod">
        <pc:chgData name="Pauline Smyth" userId="de5ce227-53e3-42c9-b7e0-2fb7785ba6f5" providerId="ADAL" clId="{1C298DED-7485-4C18-9DB3-CE230CE50DB5}" dt="2024-10-02T13:00:20.638" v="147" actId="478"/>
        <pc:sldMkLst>
          <pc:docMk/>
          <pc:sldMk cId="209249453" sldId="333"/>
        </pc:sldMkLst>
        <pc:spChg chg="add mod">
          <ac:chgData name="Pauline Smyth" userId="de5ce227-53e3-42c9-b7e0-2fb7785ba6f5" providerId="ADAL" clId="{1C298DED-7485-4C18-9DB3-CE230CE50DB5}" dt="2024-10-02T13:00:20.638" v="147" actId="478"/>
          <ac:spMkLst>
            <pc:docMk/>
            <pc:sldMk cId="209249453" sldId="333"/>
            <ac:spMk id="3" creationId="{88B576EA-E291-3F1E-EBC8-F2B05B2F939A}"/>
          </ac:spMkLst>
        </pc:spChg>
        <pc:picChg chg="del">
          <ac:chgData name="Pauline Smyth" userId="de5ce227-53e3-42c9-b7e0-2fb7785ba6f5" providerId="ADAL" clId="{1C298DED-7485-4C18-9DB3-CE230CE50DB5}" dt="2024-10-02T13:00:20.638" v="147" actId="478"/>
          <ac:picMkLst>
            <pc:docMk/>
            <pc:sldMk cId="209249453" sldId="333"/>
            <ac:picMk id="7" creationId="{E439282E-421D-4E7C-AD64-7E900AE0BB58}"/>
          </ac:picMkLst>
        </pc:picChg>
      </pc:sldChg>
      <pc:sldChg chg="addSp delSp modSp add mod">
        <pc:chgData name="Pauline Smyth" userId="de5ce227-53e3-42c9-b7e0-2fb7785ba6f5" providerId="ADAL" clId="{1C298DED-7485-4C18-9DB3-CE230CE50DB5}" dt="2024-10-02T13:00:23.138" v="148" actId="478"/>
        <pc:sldMkLst>
          <pc:docMk/>
          <pc:sldMk cId="4020584191" sldId="334"/>
        </pc:sldMkLst>
        <pc:spChg chg="add mod">
          <ac:chgData name="Pauline Smyth" userId="de5ce227-53e3-42c9-b7e0-2fb7785ba6f5" providerId="ADAL" clId="{1C298DED-7485-4C18-9DB3-CE230CE50DB5}" dt="2024-10-02T13:00:23.138" v="148" actId="478"/>
          <ac:spMkLst>
            <pc:docMk/>
            <pc:sldMk cId="4020584191" sldId="334"/>
            <ac:spMk id="3" creationId="{DBA8AEED-F2C6-520A-01AF-AE913F725EE4}"/>
          </ac:spMkLst>
        </pc:spChg>
        <pc:picChg chg="del">
          <ac:chgData name="Pauline Smyth" userId="de5ce227-53e3-42c9-b7e0-2fb7785ba6f5" providerId="ADAL" clId="{1C298DED-7485-4C18-9DB3-CE230CE50DB5}" dt="2024-10-02T13:00:23.138" v="148" actId="478"/>
          <ac:picMkLst>
            <pc:docMk/>
            <pc:sldMk cId="4020584191" sldId="334"/>
            <ac:picMk id="7" creationId="{E439282E-421D-4E7C-AD64-7E900AE0BB58}"/>
          </ac:picMkLst>
        </pc:picChg>
      </pc:sldChg>
      <pc:sldChg chg="addSp delSp modSp add mod">
        <pc:chgData name="Pauline Smyth" userId="de5ce227-53e3-42c9-b7e0-2fb7785ba6f5" providerId="ADAL" clId="{1C298DED-7485-4C18-9DB3-CE230CE50DB5}" dt="2024-10-02T13:00:25.911" v="149" actId="478"/>
        <pc:sldMkLst>
          <pc:docMk/>
          <pc:sldMk cId="3467078847" sldId="335"/>
        </pc:sldMkLst>
        <pc:spChg chg="add mod">
          <ac:chgData name="Pauline Smyth" userId="de5ce227-53e3-42c9-b7e0-2fb7785ba6f5" providerId="ADAL" clId="{1C298DED-7485-4C18-9DB3-CE230CE50DB5}" dt="2024-10-02T13:00:25.911" v="149" actId="478"/>
          <ac:spMkLst>
            <pc:docMk/>
            <pc:sldMk cId="3467078847" sldId="335"/>
            <ac:spMk id="3" creationId="{12ECDED5-015E-83D7-71F3-29DF15260003}"/>
          </ac:spMkLst>
        </pc:spChg>
        <pc:picChg chg="del">
          <ac:chgData name="Pauline Smyth" userId="de5ce227-53e3-42c9-b7e0-2fb7785ba6f5" providerId="ADAL" clId="{1C298DED-7485-4C18-9DB3-CE230CE50DB5}" dt="2024-10-02T13:00:25.911" v="149" actId="478"/>
          <ac:picMkLst>
            <pc:docMk/>
            <pc:sldMk cId="3467078847" sldId="335"/>
            <ac:picMk id="7" creationId="{E439282E-421D-4E7C-AD64-7E900AE0BB58}"/>
          </ac:picMkLst>
        </pc:picChg>
      </pc:sldChg>
      <pc:sldChg chg="addSp delSp modSp add mod">
        <pc:chgData name="Pauline Smyth" userId="de5ce227-53e3-42c9-b7e0-2fb7785ba6f5" providerId="ADAL" clId="{1C298DED-7485-4C18-9DB3-CE230CE50DB5}" dt="2024-10-02T13:00:28.389" v="150" actId="478"/>
        <pc:sldMkLst>
          <pc:docMk/>
          <pc:sldMk cId="2270297722" sldId="336"/>
        </pc:sldMkLst>
        <pc:spChg chg="add mod">
          <ac:chgData name="Pauline Smyth" userId="de5ce227-53e3-42c9-b7e0-2fb7785ba6f5" providerId="ADAL" clId="{1C298DED-7485-4C18-9DB3-CE230CE50DB5}" dt="2024-10-02T13:00:28.389" v="150" actId="478"/>
          <ac:spMkLst>
            <pc:docMk/>
            <pc:sldMk cId="2270297722" sldId="336"/>
            <ac:spMk id="3" creationId="{3D421C63-9CB2-4E1E-54D7-6B87FC4AC76B}"/>
          </ac:spMkLst>
        </pc:spChg>
        <pc:picChg chg="del">
          <ac:chgData name="Pauline Smyth" userId="de5ce227-53e3-42c9-b7e0-2fb7785ba6f5" providerId="ADAL" clId="{1C298DED-7485-4C18-9DB3-CE230CE50DB5}" dt="2024-10-02T13:00:28.389" v="150" actId="478"/>
          <ac:picMkLst>
            <pc:docMk/>
            <pc:sldMk cId="2270297722" sldId="336"/>
            <ac:picMk id="7" creationId="{E439282E-421D-4E7C-AD64-7E900AE0BB58}"/>
          </ac:picMkLst>
        </pc:picChg>
      </pc:sldChg>
      <pc:sldChg chg="addSp delSp modSp add mod">
        <pc:chgData name="Pauline Smyth" userId="de5ce227-53e3-42c9-b7e0-2fb7785ba6f5" providerId="ADAL" clId="{1C298DED-7485-4C18-9DB3-CE230CE50DB5}" dt="2024-10-02T13:00:30.952" v="151" actId="478"/>
        <pc:sldMkLst>
          <pc:docMk/>
          <pc:sldMk cId="2621116153" sldId="337"/>
        </pc:sldMkLst>
        <pc:spChg chg="add mod">
          <ac:chgData name="Pauline Smyth" userId="de5ce227-53e3-42c9-b7e0-2fb7785ba6f5" providerId="ADAL" clId="{1C298DED-7485-4C18-9DB3-CE230CE50DB5}" dt="2024-10-02T13:00:30.952" v="151" actId="478"/>
          <ac:spMkLst>
            <pc:docMk/>
            <pc:sldMk cId="2621116153" sldId="337"/>
            <ac:spMk id="3" creationId="{D12687FE-FF7D-7C33-1FF1-C43D78292CF8}"/>
          </ac:spMkLst>
        </pc:spChg>
        <pc:picChg chg="del">
          <ac:chgData name="Pauline Smyth" userId="de5ce227-53e3-42c9-b7e0-2fb7785ba6f5" providerId="ADAL" clId="{1C298DED-7485-4C18-9DB3-CE230CE50DB5}" dt="2024-10-02T13:00:30.952" v="151" actId="478"/>
          <ac:picMkLst>
            <pc:docMk/>
            <pc:sldMk cId="2621116153" sldId="337"/>
            <ac:picMk id="7" creationId="{E439282E-421D-4E7C-AD64-7E900AE0BB58}"/>
          </ac:picMkLst>
        </pc:picChg>
      </pc:sldChg>
      <pc:sldChg chg="addSp delSp modSp add mod">
        <pc:chgData name="Pauline Smyth" userId="de5ce227-53e3-42c9-b7e0-2fb7785ba6f5" providerId="ADAL" clId="{1C298DED-7485-4C18-9DB3-CE230CE50DB5}" dt="2024-10-02T13:00:33.193" v="152" actId="478"/>
        <pc:sldMkLst>
          <pc:docMk/>
          <pc:sldMk cId="1675425129" sldId="338"/>
        </pc:sldMkLst>
        <pc:spChg chg="add mod">
          <ac:chgData name="Pauline Smyth" userId="de5ce227-53e3-42c9-b7e0-2fb7785ba6f5" providerId="ADAL" clId="{1C298DED-7485-4C18-9DB3-CE230CE50DB5}" dt="2024-10-02T13:00:33.193" v="152" actId="478"/>
          <ac:spMkLst>
            <pc:docMk/>
            <pc:sldMk cId="1675425129" sldId="338"/>
            <ac:spMk id="3" creationId="{0E15E313-F5AC-A9E0-81E9-E2C46106F5CB}"/>
          </ac:spMkLst>
        </pc:spChg>
        <pc:picChg chg="del">
          <ac:chgData name="Pauline Smyth" userId="de5ce227-53e3-42c9-b7e0-2fb7785ba6f5" providerId="ADAL" clId="{1C298DED-7485-4C18-9DB3-CE230CE50DB5}" dt="2024-10-02T13:00:33.193" v="152" actId="478"/>
          <ac:picMkLst>
            <pc:docMk/>
            <pc:sldMk cId="1675425129" sldId="338"/>
            <ac:picMk id="7" creationId="{E439282E-421D-4E7C-AD64-7E900AE0BB58}"/>
          </ac:picMkLst>
        </pc:picChg>
      </pc:sldChg>
      <pc:sldChg chg="addSp delSp modSp add mod">
        <pc:chgData name="Pauline Smyth" userId="de5ce227-53e3-42c9-b7e0-2fb7785ba6f5" providerId="ADAL" clId="{1C298DED-7485-4C18-9DB3-CE230CE50DB5}" dt="2024-10-02T12:09:06.535" v="129" actId="478"/>
        <pc:sldMkLst>
          <pc:docMk/>
          <pc:sldMk cId="2805982685" sldId="339"/>
        </pc:sldMkLst>
        <pc:spChg chg="add mod">
          <ac:chgData name="Pauline Smyth" userId="de5ce227-53e3-42c9-b7e0-2fb7785ba6f5" providerId="ADAL" clId="{1C298DED-7485-4C18-9DB3-CE230CE50DB5}" dt="2024-10-02T12:09:06.535" v="129" actId="478"/>
          <ac:spMkLst>
            <pc:docMk/>
            <pc:sldMk cId="2805982685" sldId="339"/>
            <ac:spMk id="9" creationId="{2382E53F-C9B3-2159-3033-0CA09B447E75}"/>
          </ac:spMkLst>
        </pc:spChg>
        <pc:picChg chg="del">
          <ac:chgData name="Pauline Smyth" userId="de5ce227-53e3-42c9-b7e0-2fb7785ba6f5" providerId="ADAL" clId="{1C298DED-7485-4C18-9DB3-CE230CE50DB5}" dt="2024-10-02T12:09:06.535" v="129" actId="478"/>
          <ac:picMkLst>
            <pc:docMk/>
            <pc:sldMk cId="2805982685" sldId="339"/>
            <ac:picMk id="7" creationId="{E439282E-421D-4E7C-AD64-7E900AE0BB58}"/>
          </ac:picMkLst>
        </pc:picChg>
      </pc:sldChg>
      <pc:sldChg chg="add del setBg">
        <pc:chgData name="Pauline Smyth" userId="de5ce227-53e3-42c9-b7e0-2fb7785ba6f5" providerId="ADAL" clId="{1C298DED-7485-4C18-9DB3-CE230CE50DB5}" dt="2024-10-02T12:02:37.357" v="119"/>
        <pc:sldMkLst>
          <pc:docMk/>
          <pc:sldMk cId="863001561" sldId="340"/>
        </pc:sldMkLst>
      </pc:sldChg>
      <pc:sldChg chg="addSp delSp modSp add mod">
        <pc:chgData name="Pauline Smyth" userId="de5ce227-53e3-42c9-b7e0-2fb7785ba6f5" providerId="ADAL" clId="{1C298DED-7485-4C18-9DB3-CE230CE50DB5}" dt="2024-10-02T12:07:05.067" v="128" actId="478"/>
        <pc:sldMkLst>
          <pc:docMk/>
          <pc:sldMk cId="2585947546" sldId="340"/>
        </pc:sldMkLst>
        <pc:spChg chg="add mod">
          <ac:chgData name="Pauline Smyth" userId="de5ce227-53e3-42c9-b7e0-2fb7785ba6f5" providerId="ADAL" clId="{1C298DED-7485-4C18-9DB3-CE230CE50DB5}" dt="2024-10-02T12:07:05.067" v="128" actId="478"/>
          <ac:spMkLst>
            <pc:docMk/>
            <pc:sldMk cId="2585947546" sldId="340"/>
            <ac:spMk id="9" creationId="{92E183B2-A1E1-721E-B5CD-2A94945CB90A}"/>
          </ac:spMkLst>
        </pc:spChg>
        <pc:picChg chg="del">
          <ac:chgData name="Pauline Smyth" userId="de5ce227-53e3-42c9-b7e0-2fb7785ba6f5" providerId="ADAL" clId="{1C298DED-7485-4C18-9DB3-CE230CE50DB5}" dt="2024-10-02T12:07:05.067" v="128" actId="478"/>
          <ac:picMkLst>
            <pc:docMk/>
            <pc:sldMk cId="2585947546" sldId="340"/>
            <ac:picMk id="7" creationId="{E439282E-421D-4E7C-AD64-7E900AE0BB58}"/>
          </ac:picMkLst>
        </pc:picChg>
      </pc:sldChg>
      <pc:sldChg chg="addSp delSp modSp add mod">
        <pc:chgData name="Pauline Smyth" userId="de5ce227-53e3-42c9-b7e0-2fb7785ba6f5" providerId="ADAL" clId="{1C298DED-7485-4C18-9DB3-CE230CE50DB5}" dt="2024-10-02T12:05:01.149" v="123" actId="478"/>
        <pc:sldMkLst>
          <pc:docMk/>
          <pc:sldMk cId="359941422" sldId="341"/>
        </pc:sldMkLst>
        <pc:spChg chg="add mod">
          <ac:chgData name="Pauline Smyth" userId="de5ce227-53e3-42c9-b7e0-2fb7785ba6f5" providerId="ADAL" clId="{1C298DED-7485-4C18-9DB3-CE230CE50DB5}" dt="2024-10-02T12:05:01.149" v="123" actId="478"/>
          <ac:spMkLst>
            <pc:docMk/>
            <pc:sldMk cId="359941422" sldId="341"/>
            <ac:spMk id="9" creationId="{ADF06637-0D0F-CD45-AAC5-496897E90CF2}"/>
          </ac:spMkLst>
        </pc:spChg>
        <pc:picChg chg="del">
          <ac:chgData name="Pauline Smyth" userId="de5ce227-53e3-42c9-b7e0-2fb7785ba6f5" providerId="ADAL" clId="{1C298DED-7485-4C18-9DB3-CE230CE50DB5}" dt="2024-10-02T12:05:01.149" v="123" actId="478"/>
          <ac:picMkLst>
            <pc:docMk/>
            <pc:sldMk cId="359941422" sldId="341"/>
            <ac:picMk id="7" creationId="{E439282E-421D-4E7C-AD64-7E900AE0BB58}"/>
          </ac:picMkLst>
        </pc:picChg>
      </pc:sldChg>
      <pc:sldChg chg="addSp delSp modSp add mod">
        <pc:chgData name="Pauline Smyth" userId="de5ce227-53e3-42c9-b7e0-2fb7785ba6f5" providerId="ADAL" clId="{1C298DED-7485-4C18-9DB3-CE230CE50DB5}" dt="2024-10-02T12:05:05.860" v="124" actId="478"/>
        <pc:sldMkLst>
          <pc:docMk/>
          <pc:sldMk cId="747321540" sldId="342"/>
        </pc:sldMkLst>
        <pc:spChg chg="add mod">
          <ac:chgData name="Pauline Smyth" userId="de5ce227-53e3-42c9-b7e0-2fb7785ba6f5" providerId="ADAL" clId="{1C298DED-7485-4C18-9DB3-CE230CE50DB5}" dt="2024-10-02T12:05:05.860" v="124" actId="478"/>
          <ac:spMkLst>
            <pc:docMk/>
            <pc:sldMk cId="747321540" sldId="342"/>
            <ac:spMk id="3" creationId="{F4DDBCA2-C4C2-0E51-975D-C4B01DA593EB}"/>
          </ac:spMkLst>
        </pc:spChg>
        <pc:picChg chg="del">
          <ac:chgData name="Pauline Smyth" userId="de5ce227-53e3-42c9-b7e0-2fb7785ba6f5" providerId="ADAL" clId="{1C298DED-7485-4C18-9DB3-CE230CE50DB5}" dt="2024-10-02T12:05:05.860" v="124" actId="478"/>
          <ac:picMkLst>
            <pc:docMk/>
            <pc:sldMk cId="747321540" sldId="342"/>
            <ac:picMk id="7" creationId="{E439282E-421D-4E7C-AD64-7E900AE0BB58}"/>
          </ac:picMkLst>
        </pc:picChg>
      </pc:sldChg>
      <pc:sldChg chg="addSp delSp modSp add del mod setBg">
        <pc:chgData name="Pauline Smyth" userId="de5ce227-53e3-42c9-b7e0-2fb7785ba6f5" providerId="ADAL" clId="{1C298DED-7485-4C18-9DB3-CE230CE50DB5}" dt="2024-10-02T13:00:36.997" v="153" actId="478"/>
        <pc:sldMkLst>
          <pc:docMk/>
          <pc:sldMk cId="842741450" sldId="343"/>
        </pc:sldMkLst>
        <pc:spChg chg="add mod">
          <ac:chgData name="Pauline Smyth" userId="de5ce227-53e3-42c9-b7e0-2fb7785ba6f5" providerId="ADAL" clId="{1C298DED-7485-4C18-9DB3-CE230CE50DB5}" dt="2024-10-02T13:00:36.997" v="153" actId="478"/>
          <ac:spMkLst>
            <pc:docMk/>
            <pc:sldMk cId="842741450" sldId="343"/>
            <ac:spMk id="9" creationId="{BFDE3844-7796-148E-B730-7ACA7EF57924}"/>
          </ac:spMkLst>
        </pc:spChg>
        <pc:picChg chg="del">
          <ac:chgData name="Pauline Smyth" userId="de5ce227-53e3-42c9-b7e0-2fb7785ba6f5" providerId="ADAL" clId="{1C298DED-7485-4C18-9DB3-CE230CE50DB5}" dt="2024-10-02T13:00:36.997" v="153" actId="478"/>
          <ac:picMkLst>
            <pc:docMk/>
            <pc:sldMk cId="842741450" sldId="343"/>
            <ac:picMk id="7" creationId="{E439282E-421D-4E7C-AD64-7E900AE0BB58}"/>
          </ac:picMkLst>
        </pc:picChg>
      </pc:sldChg>
      <pc:sldChg chg="addSp delSp modSp add mod">
        <pc:chgData name="Pauline Smyth" userId="de5ce227-53e3-42c9-b7e0-2fb7785ba6f5" providerId="ADAL" clId="{1C298DED-7485-4C18-9DB3-CE230CE50DB5}" dt="2024-10-02T13:00:39.191" v="154" actId="478"/>
        <pc:sldMkLst>
          <pc:docMk/>
          <pc:sldMk cId="1234172834" sldId="344"/>
        </pc:sldMkLst>
        <pc:spChg chg="add mod">
          <ac:chgData name="Pauline Smyth" userId="de5ce227-53e3-42c9-b7e0-2fb7785ba6f5" providerId="ADAL" clId="{1C298DED-7485-4C18-9DB3-CE230CE50DB5}" dt="2024-10-02T13:00:39.191" v="154" actId="478"/>
          <ac:spMkLst>
            <pc:docMk/>
            <pc:sldMk cId="1234172834" sldId="344"/>
            <ac:spMk id="5" creationId="{58F1C5A9-B4E5-2D32-575B-BE0DC9889977}"/>
          </ac:spMkLst>
        </pc:spChg>
        <pc:picChg chg="del">
          <ac:chgData name="Pauline Smyth" userId="de5ce227-53e3-42c9-b7e0-2fb7785ba6f5" providerId="ADAL" clId="{1C298DED-7485-4C18-9DB3-CE230CE50DB5}" dt="2024-10-02T13:00:39.191" v="154" actId="478"/>
          <ac:picMkLst>
            <pc:docMk/>
            <pc:sldMk cId="1234172834" sldId="344"/>
            <ac:picMk id="7" creationId="{E439282E-421D-4E7C-AD64-7E900AE0BB58}"/>
          </ac:picMkLst>
        </pc:picChg>
      </pc:sldChg>
      <pc:sldChg chg="add del setBg">
        <pc:chgData name="Pauline Smyth" userId="de5ce227-53e3-42c9-b7e0-2fb7785ba6f5" providerId="ADAL" clId="{1C298DED-7485-4C18-9DB3-CE230CE50DB5}" dt="2024-10-02T12:06:50.530" v="127" actId="47"/>
        <pc:sldMkLst>
          <pc:docMk/>
          <pc:sldMk cId="3424250641" sldId="344"/>
        </pc:sldMkLst>
      </pc:sldChg>
      <pc:sldChg chg="addSp delSp modSp add mod">
        <pc:chgData name="Pauline Smyth" userId="de5ce227-53e3-42c9-b7e0-2fb7785ba6f5" providerId="ADAL" clId="{1C298DED-7485-4C18-9DB3-CE230CE50DB5}" dt="2024-10-02T13:00:41.227" v="155" actId="478"/>
        <pc:sldMkLst>
          <pc:docMk/>
          <pc:sldMk cId="633061996" sldId="345"/>
        </pc:sldMkLst>
        <pc:spChg chg="add mod">
          <ac:chgData name="Pauline Smyth" userId="de5ce227-53e3-42c9-b7e0-2fb7785ba6f5" providerId="ADAL" clId="{1C298DED-7485-4C18-9DB3-CE230CE50DB5}" dt="2024-10-02T13:00:41.227" v="155" actId="478"/>
          <ac:spMkLst>
            <pc:docMk/>
            <pc:sldMk cId="633061996" sldId="345"/>
            <ac:spMk id="3" creationId="{79FB2C5D-C4AC-C5B8-DE0C-63CB3ACA4C16}"/>
          </ac:spMkLst>
        </pc:spChg>
        <pc:picChg chg="del">
          <ac:chgData name="Pauline Smyth" userId="de5ce227-53e3-42c9-b7e0-2fb7785ba6f5" providerId="ADAL" clId="{1C298DED-7485-4C18-9DB3-CE230CE50DB5}" dt="2024-10-02T13:00:41.227" v="155" actId="478"/>
          <ac:picMkLst>
            <pc:docMk/>
            <pc:sldMk cId="633061996" sldId="345"/>
            <ac:picMk id="7" creationId="{E439282E-421D-4E7C-AD64-7E900AE0BB58}"/>
          </ac:picMkLst>
        </pc:picChg>
      </pc:sldChg>
      <pc:sldChg chg="addSp delSp modSp add mod">
        <pc:chgData name="Pauline Smyth" userId="de5ce227-53e3-42c9-b7e0-2fb7785ba6f5" providerId="ADAL" clId="{1C298DED-7485-4C18-9DB3-CE230CE50DB5}" dt="2024-10-02T13:00:43.214" v="156" actId="478"/>
        <pc:sldMkLst>
          <pc:docMk/>
          <pc:sldMk cId="447971139" sldId="346"/>
        </pc:sldMkLst>
        <pc:spChg chg="add mod">
          <ac:chgData name="Pauline Smyth" userId="de5ce227-53e3-42c9-b7e0-2fb7785ba6f5" providerId="ADAL" clId="{1C298DED-7485-4C18-9DB3-CE230CE50DB5}" dt="2024-10-02T13:00:43.214" v="156" actId="478"/>
          <ac:spMkLst>
            <pc:docMk/>
            <pc:sldMk cId="447971139" sldId="346"/>
            <ac:spMk id="5" creationId="{D368550A-C27D-2600-096A-BD623CEE548B}"/>
          </ac:spMkLst>
        </pc:spChg>
        <pc:picChg chg="del">
          <ac:chgData name="Pauline Smyth" userId="de5ce227-53e3-42c9-b7e0-2fb7785ba6f5" providerId="ADAL" clId="{1C298DED-7485-4C18-9DB3-CE230CE50DB5}" dt="2024-10-02T13:00:43.214" v="156" actId="478"/>
          <ac:picMkLst>
            <pc:docMk/>
            <pc:sldMk cId="447971139" sldId="346"/>
            <ac:picMk id="7" creationId="{E439282E-421D-4E7C-AD64-7E900AE0BB58}"/>
          </ac:picMkLst>
        </pc:picChg>
      </pc:sldChg>
      <pc:sldChg chg="addSp delSp modSp add mod">
        <pc:chgData name="Pauline Smyth" userId="de5ce227-53e3-42c9-b7e0-2fb7785ba6f5" providerId="ADAL" clId="{1C298DED-7485-4C18-9DB3-CE230CE50DB5}" dt="2024-10-02T13:00:45.201" v="157" actId="478"/>
        <pc:sldMkLst>
          <pc:docMk/>
          <pc:sldMk cId="746819724" sldId="347"/>
        </pc:sldMkLst>
        <pc:spChg chg="add mod">
          <ac:chgData name="Pauline Smyth" userId="de5ce227-53e3-42c9-b7e0-2fb7785ba6f5" providerId="ADAL" clId="{1C298DED-7485-4C18-9DB3-CE230CE50DB5}" dt="2024-10-02T13:00:45.201" v="157" actId="478"/>
          <ac:spMkLst>
            <pc:docMk/>
            <pc:sldMk cId="746819724" sldId="347"/>
            <ac:spMk id="3" creationId="{B189396F-C9EE-19F2-3AC3-3E359B306E91}"/>
          </ac:spMkLst>
        </pc:spChg>
        <pc:picChg chg="del">
          <ac:chgData name="Pauline Smyth" userId="de5ce227-53e3-42c9-b7e0-2fb7785ba6f5" providerId="ADAL" clId="{1C298DED-7485-4C18-9DB3-CE230CE50DB5}" dt="2024-10-02T13:00:45.201" v="157" actId="478"/>
          <ac:picMkLst>
            <pc:docMk/>
            <pc:sldMk cId="746819724" sldId="347"/>
            <ac:picMk id="7" creationId="{E439282E-421D-4E7C-AD64-7E900AE0BB58}"/>
          </ac:picMkLst>
        </pc:picChg>
      </pc:sldChg>
      <pc:sldChg chg="addSp delSp modSp add mod">
        <pc:chgData name="Pauline Smyth" userId="de5ce227-53e3-42c9-b7e0-2fb7785ba6f5" providerId="ADAL" clId="{1C298DED-7485-4C18-9DB3-CE230CE50DB5}" dt="2024-10-02T13:00:47.095" v="158" actId="478"/>
        <pc:sldMkLst>
          <pc:docMk/>
          <pc:sldMk cId="696981660" sldId="348"/>
        </pc:sldMkLst>
        <pc:spChg chg="add mod">
          <ac:chgData name="Pauline Smyth" userId="de5ce227-53e3-42c9-b7e0-2fb7785ba6f5" providerId="ADAL" clId="{1C298DED-7485-4C18-9DB3-CE230CE50DB5}" dt="2024-10-02T13:00:47.095" v="158" actId="478"/>
          <ac:spMkLst>
            <pc:docMk/>
            <pc:sldMk cId="696981660" sldId="348"/>
            <ac:spMk id="8" creationId="{408D1E67-0CC7-9442-2D32-49CAE967D9E1}"/>
          </ac:spMkLst>
        </pc:spChg>
        <pc:picChg chg="del">
          <ac:chgData name="Pauline Smyth" userId="de5ce227-53e3-42c9-b7e0-2fb7785ba6f5" providerId="ADAL" clId="{1C298DED-7485-4C18-9DB3-CE230CE50DB5}" dt="2024-10-02T13:00:47.095" v="158" actId="478"/>
          <ac:picMkLst>
            <pc:docMk/>
            <pc:sldMk cId="696981660" sldId="348"/>
            <ac:picMk id="7" creationId="{E439282E-421D-4E7C-AD64-7E900AE0BB58}"/>
          </ac:picMkLst>
        </pc:picChg>
      </pc:sldChg>
      <pc:sldChg chg="addSp delSp modSp add mod">
        <pc:chgData name="Pauline Smyth" userId="de5ce227-53e3-42c9-b7e0-2fb7785ba6f5" providerId="ADAL" clId="{1C298DED-7485-4C18-9DB3-CE230CE50DB5}" dt="2024-10-02T13:00:48.889" v="159" actId="478"/>
        <pc:sldMkLst>
          <pc:docMk/>
          <pc:sldMk cId="957717719" sldId="349"/>
        </pc:sldMkLst>
        <pc:spChg chg="add mod">
          <ac:chgData name="Pauline Smyth" userId="de5ce227-53e3-42c9-b7e0-2fb7785ba6f5" providerId="ADAL" clId="{1C298DED-7485-4C18-9DB3-CE230CE50DB5}" dt="2024-10-02T13:00:48.889" v="159" actId="478"/>
          <ac:spMkLst>
            <pc:docMk/>
            <pc:sldMk cId="957717719" sldId="349"/>
            <ac:spMk id="5" creationId="{C7F39537-788E-DF49-65C6-7D1CE8D08E28}"/>
          </ac:spMkLst>
        </pc:spChg>
        <pc:picChg chg="del">
          <ac:chgData name="Pauline Smyth" userId="de5ce227-53e3-42c9-b7e0-2fb7785ba6f5" providerId="ADAL" clId="{1C298DED-7485-4C18-9DB3-CE230CE50DB5}" dt="2024-10-02T13:00:48.889" v="159" actId="478"/>
          <ac:picMkLst>
            <pc:docMk/>
            <pc:sldMk cId="957717719" sldId="349"/>
            <ac:picMk id="7" creationId="{E439282E-421D-4E7C-AD64-7E900AE0BB58}"/>
          </ac:picMkLst>
        </pc:picChg>
      </pc:sldChg>
      <pc:sldChg chg="addSp delSp modSp add mod">
        <pc:chgData name="Pauline Smyth" userId="de5ce227-53e3-42c9-b7e0-2fb7785ba6f5" providerId="ADAL" clId="{1C298DED-7485-4C18-9DB3-CE230CE50DB5}" dt="2024-10-02T13:00:50.688" v="160" actId="478"/>
        <pc:sldMkLst>
          <pc:docMk/>
          <pc:sldMk cId="792675524" sldId="350"/>
        </pc:sldMkLst>
        <pc:spChg chg="add mod">
          <ac:chgData name="Pauline Smyth" userId="de5ce227-53e3-42c9-b7e0-2fb7785ba6f5" providerId="ADAL" clId="{1C298DED-7485-4C18-9DB3-CE230CE50DB5}" dt="2024-10-02T13:00:50.688" v="160" actId="478"/>
          <ac:spMkLst>
            <pc:docMk/>
            <pc:sldMk cId="792675524" sldId="350"/>
            <ac:spMk id="11" creationId="{5BA30E26-9A33-543E-635C-AD09A00B5834}"/>
          </ac:spMkLst>
        </pc:spChg>
        <pc:picChg chg="del">
          <ac:chgData name="Pauline Smyth" userId="de5ce227-53e3-42c9-b7e0-2fb7785ba6f5" providerId="ADAL" clId="{1C298DED-7485-4C18-9DB3-CE230CE50DB5}" dt="2024-10-02T13:00:50.688" v="160" actId="478"/>
          <ac:picMkLst>
            <pc:docMk/>
            <pc:sldMk cId="792675524" sldId="350"/>
            <ac:picMk id="7" creationId="{E439282E-421D-4E7C-AD64-7E900AE0BB58}"/>
          </ac:picMkLst>
        </pc:picChg>
      </pc:sldChg>
      <pc:sldChg chg="addSp delSp modSp add mod">
        <pc:chgData name="Pauline Smyth" userId="de5ce227-53e3-42c9-b7e0-2fb7785ba6f5" providerId="ADAL" clId="{1C298DED-7485-4C18-9DB3-CE230CE50DB5}" dt="2024-10-02T13:00:54.388" v="162" actId="478"/>
        <pc:sldMkLst>
          <pc:docMk/>
          <pc:sldMk cId="3952586869" sldId="351"/>
        </pc:sldMkLst>
        <pc:spChg chg="add mod">
          <ac:chgData name="Pauline Smyth" userId="de5ce227-53e3-42c9-b7e0-2fb7785ba6f5" providerId="ADAL" clId="{1C298DED-7485-4C18-9DB3-CE230CE50DB5}" dt="2024-10-02T13:00:54.388" v="162" actId="478"/>
          <ac:spMkLst>
            <pc:docMk/>
            <pc:sldMk cId="3952586869" sldId="351"/>
            <ac:spMk id="3" creationId="{0E25F8CE-9651-68B9-E85A-A836E8A0F415}"/>
          </ac:spMkLst>
        </pc:spChg>
        <pc:picChg chg="del">
          <ac:chgData name="Pauline Smyth" userId="de5ce227-53e3-42c9-b7e0-2fb7785ba6f5" providerId="ADAL" clId="{1C298DED-7485-4C18-9DB3-CE230CE50DB5}" dt="2024-10-02T13:00:54.388" v="162" actId="478"/>
          <ac:picMkLst>
            <pc:docMk/>
            <pc:sldMk cId="3952586869" sldId="351"/>
            <ac:picMk id="7" creationId="{E439282E-421D-4E7C-AD64-7E900AE0BB58}"/>
          </ac:picMkLst>
        </pc:picChg>
      </pc:sldChg>
      <pc:sldChg chg="addSp delSp modSp add mod">
        <pc:chgData name="Pauline Smyth" userId="de5ce227-53e3-42c9-b7e0-2fb7785ba6f5" providerId="ADAL" clId="{1C298DED-7485-4C18-9DB3-CE230CE50DB5}" dt="2024-10-02T13:00:57.070" v="163" actId="478"/>
        <pc:sldMkLst>
          <pc:docMk/>
          <pc:sldMk cId="1815324746" sldId="352"/>
        </pc:sldMkLst>
        <pc:spChg chg="add mod">
          <ac:chgData name="Pauline Smyth" userId="de5ce227-53e3-42c9-b7e0-2fb7785ba6f5" providerId="ADAL" clId="{1C298DED-7485-4C18-9DB3-CE230CE50DB5}" dt="2024-10-02T13:00:57.070" v="163" actId="478"/>
          <ac:spMkLst>
            <pc:docMk/>
            <pc:sldMk cId="1815324746" sldId="352"/>
            <ac:spMk id="6" creationId="{DCC21F56-26D3-C0D2-BA9E-B6A9E45ADDCF}"/>
          </ac:spMkLst>
        </pc:spChg>
        <pc:picChg chg="del">
          <ac:chgData name="Pauline Smyth" userId="de5ce227-53e3-42c9-b7e0-2fb7785ba6f5" providerId="ADAL" clId="{1C298DED-7485-4C18-9DB3-CE230CE50DB5}" dt="2024-10-02T13:00:57.070" v="163" actId="478"/>
          <ac:picMkLst>
            <pc:docMk/>
            <pc:sldMk cId="1815324746" sldId="352"/>
            <ac:picMk id="7" creationId="{E439282E-421D-4E7C-AD64-7E900AE0BB58}"/>
          </ac:picMkLst>
        </pc:picChg>
      </pc:sldChg>
      <pc:sldChg chg="addSp delSp modSp add mod">
        <pc:chgData name="Pauline Smyth" userId="de5ce227-53e3-42c9-b7e0-2fb7785ba6f5" providerId="ADAL" clId="{1C298DED-7485-4C18-9DB3-CE230CE50DB5}" dt="2024-10-02T13:00:59.257" v="164" actId="478"/>
        <pc:sldMkLst>
          <pc:docMk/>
          <pc:sldMk cId="2719694024" sldId="353"/>
        </pc:sldMkLst>
        <pc:spChg chg="add mod">
          <ac:chgData name="Pauline Smyth" userId="de5ce227-53e3-42c9-b7e0-2fb7785ba6f5" providerId="ADAL" clId="{1C298DED-7485-4C18-9DB3-CE230CE50DB5}" dt="2024-10-02T13:00:59.257" v="164" actId="478"/>
          <ac:spMkLst>
            <pc:docMk/>
            <pc:sldMk cId="2719694024" sldId="353"/>
            <ac:spMk id="3" creationId="{E2C8B0A2-DDC5-A4CC-80EE-4E293A4B5F2A}"/>
          </ac:spMkLst>
        </pc:spChg>
        <pc:picChg chg="del">
          <ac:chgData name="Pauline Smyth" userId="de5ce227-53e3-42c9-b7e0-2fb7785ba6f5" providerId="ADAL" clId="{1C298DED-7485-4C18-9DB3-CE230CE50DB5}" dt="2024-10-02T13:00:59.257" v="164" actId="478"/>
          <ac:picMkLst>
            <pc:docMk/>
            <pc:sldMk cId="2719694024" sldId="353"/>
            <ac:picMk id="7" creationId="{E439282E-421D-4E7C-AD64-7E900AE0BB58}"/>
          </ac:picMkLst>
        </pc:picChg>
      </pc:sldChg>
      <pc:sldChg chg="addSp delSp modSp add mod">
        <pc:chgData name="Pauline Smyth" userId="de5ce227-53e3-42c9-b7e0-2fb7785ba6f5" providerId="ADAL" clId="{1C298DED-7485-4C18-9DB3-CE230CE50DB5}" dt="2024-10-02T13:01:01.055" v="165" actId="478"/>
        <pc:sldMkLst>
          <pc:docMk/>
          <pc:sldMk cId="3843296704" sldId="354"/>
        </pc:sldMkLst>
        <pc:spChg chg="add mod">
          <ac:chgData name="Pauline Smyth" userId="de5ce227-53e3-42c9-b7e0-2fb7785ba6f5" providerId="ADAL" clId="{1C298DED-7485-4C18-9DB3-CE230CE50DB5}" dt="2024-10-02T13:01:01.055" v="165" actId="478"/>
          <ac:spMkLst>
            <pc:docMk/>
            <pc:sldMk cId="3843296704" sldId="354"/>
            <ac:spMk id="3" creationId="{07DE8226-29EB-D5DE-A61A-5DB39E5D1F74}"/>
          </ac:spMkLst>
        </pc:spChg>
        <pc:picChg chg="del">
          <ac:chgData name="Pauline Smyth" userId="de5ce227-53e3-42c9-b7e0-2fb7785ba6f5" providerId="ADAL" clId="{1C298DED-7485-4C18-9DB3-CE230CE50DB5}" dt="2024-10-02T13:01:01.055" v="165" actId="478"/>
          <ac:picMkLst>
            <pc:docMk/>
            <pc:sldMk cId="3843296704" sldId="354"/>
            <ac:picMk id="7" creationId="{E439282E-421D-4E7C-AD64-7E900AE0BB58}"/>
          </ac:picMkLst>
        </pc:picChg>
      </pc:sldChg>
      <pc:sldChg chg="addSp delSp modSp add mod">
        <pc:chgData name="Pauline Smyth" userId="de5ce227-53e3-42c9-b7e0-2fb7785ba6f5" providerId="ADAL" clId="{1C298DED-7485-4C18-9DB3-CE230CE50DB5}" dt="2024-10-02T13:01:02.978" v="166" actId="478"/>
        <pc:sldMkLst>
          <pc:docMk/>
          <pc:sldMk cId="420818897" sldId="355"/>
        </pc:sldMkLst>
        <pc:spChg chg="add mod">
          <ac:chgData name="Pauline Smyth" userId="de5ce227-53e3-42c9-b7e0-2fb7785ba6f5" providerId="ADAL" clId="{1C298DED-7485-4C18-9DB3-CE230CE50DB5}" dt="2024-10-02T13:01:02.978" v="166" actId="478"/>
          <ac:spMkLst>
            <pc:docMk/>
            <pc:sldMk cId="420818897" sldId="355"/>
            <ac:spMk id="9" creationId="{4AC29006-5E69-702B-E406-F48F183A10F3}"/>
          </ac:spMkLst>
        </pc:spChg>
        <pc:picChg chg="del">
          <ac:chgData name="Pauline Smyth" userId="de5ce227-53e3-42c9-b7e0-2fb7785ba6f5" providerId="ADAL" clId="{1C298DED-7485-4C18-9DB3-CE230CE50DB5}" dt="2024-10-02T13:01:02.978" v="166" actId="478"/>
          <ac:picMkLst>
            <pc:docMk/>
            <pc:sldMk cId="420818897" sldId="355"/>
            <ac:picMk id="7" creationId="{E439282E-421D-4E7C-AD64-7E900AE0BB58}"/>
          </ac:picMkLst>
        </pc:picChg>
      </pc:sldChg>
      <pc:sldChg chg="addSp delSp modSp add mod">
        <pc:chgData name="Pauline Smyth" userId="de5ce227-53e3-42c9-b7e0-2fb7785ba6f5" providerId="ADAL" clId="{1C298DED-7485-4C18-9DB3-CE230CE50DB5}" dt="2024-10-02T13:01:06.486" v="168" actId="478"/>
        <pc:sldMkLst>
          <pc:docMk/>
          <pc:sldMk cId="2828542904" sldId="356"/>
        </pc:sldMkLst>
        <pc:spChg chg="add mod">
          <ac:chgData name="Pauline Smyth" userId="de5ce227-53e3-42c9-b7e0-2fb7785ba6f5" providerId="ADAL" clId="{1C298DED-7485-4C18-9DB3-CE230CE50DB5}" dt="2024-10-02T13:01:06.486" v="168" actId="478"/>
          <ac:spMkLst>
            <pc:docMk/>
            <pc:sldMk cId="2828542904" sldId="356"/>
            <ac:spMk id="3" creationId="{9C994680-8C9D-2573-05EE-9DEE4E39B967}"/>
          </ac:spMkLst>
        </pc:spChg>
        <pc:picChg chg="del mod">
          <ac:chgData name="Pauline Smyth" userId="de5ce227-53e3-42c9-b7e0-2fb7785ba6f5" providerId="ADAL" clId="{1C298DED-7485-4C18-9DB3-CE230CE50DB5}" dt="2024-10-02T13:01:06.486" v="168" actId="478"/>
          <ac:picMkLst>
            <pc:docMk/>
            <pc:sldMk cId="2828542904" sldId="356"/>
            <ac:picMk id="7" creationId="{E439282E-421D-4E7C-AD64-7E900AE0BB58}"/>
          </ac:picMkLst>
        </pc:picChg>
      </pc:sldChg>
      <pc:sldChg chg="addSp delSp modSp add mod">
        <pc:chgData name="Pauline Smyth" userId="de5ce227-53e3-42c9-b7e0-2fb7785ba6f5" providerId="ADAL" clId="{1C298DED-7485-4C18-9DB3-CE230CE50DB5}" dt="2024-10-02T13:01:14.680" v="171" actId="478"/>
        <pc:sldMkLst>
          <pc:docMk/>
          <pc:sldMk cId="37866288" sldId="357"/>
        </pc:sldMkLst>
        <pc:spChg chg="add mod">
          <ac:chgData name="Pauline Smyth" userId="de5ce227-53e3-42c9-b7e0-2fb7785ba6f5" providerId="ADAL" clId="{1C298DED-7485-4C18-9DB3-CE230CE50DB5}" dt="2024-10-02T13:01:14.680" v="171" actId="478"/>
          <ac:spMkLst>
            <pc:docMk/>
            <pc:sldMk cId="37866288" sldId="357"/>
            <ac:spMk id="9" creationId="{82C4FFD7-E5BD-CA07-DD05-735A9CDCD76D}"/>
          </ac:spMkLst>
        </pc:spChg>
        <pc:picChg chg="del mod">
          <ac:chgData name="Pauline Smyth" userId="de5ce227-53e3-42c9-b7e0-2fb7785ba6f5" providerId="ADAL" clId="{1C298DED-7485-4C18-9DB3-CE230CE50DB5}" dt="2024-10-02T13:01:14.680" v="171" actId="478"/>
          <ac:picMkLst>
            <pc:docMk/>
            <pc:sldMk cId="37866288" sldId="357"/>
            <ac:picMk id="7" creationId="{E439282E-421D-4E7C-AD64-7E900AE0BB58}"/>
          </ac:picMkLst>
        </pc:picChg>
      </pc:sldChg>
      <pc:sldChg chg="addSp delSp modSp add mod">
        <pc:chgData name="Pauline Smyth" userId="de5ce227-53e3-42c9-b7e0-2fb7785ba6f5" providerId="ADAL" clId="{1C298DED-7485-4C18-9DB3-CE230CE50DB5}" dt="2024-10-02T13:01:16.993" v="172" actId="478"/>
        <pc:sldMkLst>
          <pc:docMk/>
          <pc:sldMk cId="5607511" sldId="358"/>
        </pc:sldMkLst>
        <pc:spChg chg="add mod">
          <ac:chgData name="Pauline Smyth" userId="de5ce227-53e3-42c9-b7e0-2fb7785ba6f5" providerId="ADAL" clId="{1C298DED-7485-4C18-9DB3-CE230CE50DB5}" dt="2024-10-02T13:01:16.993" v="172" actId="478"/>
          <ac:spMkLst>
            <pc:docMk/>
            <pc:sldMk cId="5607511" sldId="358"/>
            <ac:spMk id="5" creationId="{91164EF4-0A8A-1803-C67C-8A7D9DA6F310}"/>
          </ac:spMkLst>
        </pc:spChg>
        <pc:picChg chg="del">
          <ac:chgData name="Pauline Smyth" userId="de5ce227-53e3-42c9-b7e0-2fb7785ba6f5" providerId="ADAL" clId="{1C298DED-7485-4C18-9DB3-CE230CE50DB5}" dt="2024-10-02T13:01:16.993" v="172" actId="478"/>
          <ac:picMkLst>
            <pc:docMk/>
            <pc:sldMk cId="5607511" sldId="358"/>
            <ac:picMk id="7" creationId="{E439282E-421D-4E7C-AD64-7E900AE0BB58}"/>
          </ac:picMkLst>
        </pc:picChg>
      </pc:sldChg>
      <pc:sldChg chg="addSp delSp modSp add mod">
        <pc:chgData name="Pauline Smyth" userId="de5ce227-53e3-42c9-b7e0-2fb7785ba6f5" providerId="ADAL" clId="{1C298DED-7485-4C18-9DB3-CE230CE50DB5}" dt="2024-10-02T13:01:18.929" v="173" actId="478"/>
        <pc:sldMkLst>
          <pc:docMk/>
          <pc:sldMk cId="1047889213" sldId="359"/>
        </pc:sldMkLst>
        <pc:spChg chg="add mod">
          <ac:chgData name="Pauline Smyth" userId="de5ce227-53e3-42c9-b7e0-2fb7785ba6f5" providerId="ADAL" clId="{1C298DED-7485-4C18-9DB3-CE230CE50DB5}" dt="2024-10-02T13:01:18.929" v="173" actId="478"/>
          <ac:spMkLst>
            <pc:docMk/>
            <pc:sldMk cId="1047889213" sldId="359"/>
            <ac:spMk id="3" creationId="{836F46DF-E5C4-19FB-B904-7B1BFAB8D112}"/>
          </ac:spMkLst>
        </pc:spChg>
        <pc:picChg chg="del">
          <ac:chgData name="Pauline Smyth" userId="de5ce227-53e3-42c9-b7e0-2fb7785ba6f5" providerId="ADAL" clId="{1C298DED-7485-4C18-9DB3-CE230CE50DB5}" dt="2024-10-02T13:01:18.929" v="173" actId="478"/>
          <ac:picMkLst>
            <pc:docMk/>
            <pc:sldMk cId="1047889213" sldId="359"/>
            <ac:picMk id="7" creationId="{E439282E-421D-4E7C-AD64-7E900AE0BB58}"/>
          </ac:picMkLst>
        </pc:picChg>
      </pc:sldChg>
      <pc:sldChg chg="addSp delSp modSp add mod">
        <pc:chgData name="Pauline Smyth" userId="de5ce227-53e3-42c9-b7e0-2fb7785ba6f5" providerId="ADAL" clId="{1C298DED-7485-4C18-9DB3-CE230CE50DB5}" dt="2024-10-02T13:01:22.009" v="174" actId="478"/>
        <pc:sldMkLst>
          <pc:docMk/>
          <pc:sldMk cId="3035294079" sldId="360"/>
        </pc:sldMkLst>
        <pc:spChg chg="add mod">
          <ac:chgData name="Pauline Smyth" userId="de5ce227-53e3-42c9-b7e0-2fb7785ba6f5" providerId="ADAL" clId="{1C298DED-7485-4C18-9DB3-CE230CE50DB5}" dt="2024-10-02T13:01:22.009" v="174" actId="478"/>
          <ac:spMkLst>
            <pc:docMk/>
            <pc:sldMk cId="3035294079" sldId="360"/>
            <ac:spMk id="3" creationId="{0BB27A31-D239-3293-6F7A-BE7D69CE42A0}"/>
          </ac:spMkLst>
        </pc:spChg>
        <pc:picChg chg="del">
          <ac:chgData name="Pauline Smyth" userId="de5ce227-53e3-42c9-b7e0-2fb7785ba6f5" providerId="ADAL" clId="{1C298DED-7485-4C18-9DB3-CE230CE50DB5}" dt="2024-10-02T13:01:22.009" v="174" actId="478"/>
          <ac:picMkLst>
            <pc:docMk/>
            <pc:sldMk cId="3035294079" sldId="360"/>
            <ac:picMk id="7" creationId="{E439282E-421D-4E7C-AD64-7E900AE0BB58}"/>
          </ac:picMkLst>
        </pc:picChg>
      </pc:sldChg>
      <pc:sldChg chg="addSp delSp modSp add mod">
        <pc:chgData name="Pauline Smyth" userId="de5ce227-53e3-42c9-b7e0-2fb7785ba6f5" providerId="ADAL" clId="{1C298DED-7485-4C18-9DB3-CE230CE50DB5}" dt="2024-10-02T13:01:23.764" v="175" actId="478"/>
        <pc:sldMkLst>
          <pc:docMk/>
          <pc:sldMk cId="2616808496" sldId="361"/>
        </pc:sldMkLst>
        <pc:spChg chg="add mod">
          <ac:chgData name="Pauline Smyth" userId="de5ce227-53e3-42c9-b7e0-2fb7785ba6f5" providerId="ADAL" clId="{1C298DED-7485-4C18-9DB3-CE230CE50DB5}" dt="2024-10-02T13:01:23.764" v="175" actId="478"/>
          <ac:spMkLst>
            <pc:docMk/>
            <pc:sldMk cId="2616808496" sldId="361"/>
            <ac:spMk id="5" creationId="{C9282728-30E3-036B-2121-FEC3ED662324}"/>
          </ac:spMkLst>
        </pc:spChg>
        <pc:picChg chg="del">
          <ac:chgData name="Pauline Smyth" userId="de5ce227-53e3-42c9-b7e0-2fb7785ba6f5" providerId="ADAL" clId="{1C298DED-7485-4C18-9DB3-CE230CE50DB5}" dt="2024-10-02T13:01:23.764" v="175" actId="478"/>
          <ac:picMkLst>
            <pc:docMk/>
            <pc:sldMk cId="2616808496" sldId="361"/>
            <ac:picMk id="7" creationId="{E439282E-421D-4E7C-AD64-7E900AE0BB58}"/>
          </ac:picMkLst>
        </pc:picChg>
      </pc:sldChg>
      <pc:sldChg chg="addSp delSp modSp add mod">
        <pc:chgData name="Pauline Smyth" userId="de5ce227-53e3-42c9-b7e0-2fb7785ba6f5" providerId="ADAL" clId="{1C298DED-7485-4C18-9DB3-CE230CE50DB5}" dt="2024-10-02T13:01:25.559" v="176" actId="478"/>
        <pc:sldMkLst>
          <pc:docMk/>
          <pc:sldMk cId="241620105" sldId="362"/>
        </pc:sldMkLst>
        <pc:spChg chg="add mod">
          <ac:chgData name="Pauline Smyth" userId="de5ce227-53e3-42c9-b7e0-2fb7785ba6f5" providerId="ADAL" clId="{1C298DED-7485-4C18-9DB3-CE230CE50DB5}" dt="2024-10-02T13:01:25.559" v="176" actId="478"/>
          <ac:spMkLst>
            <pc:docMk/>
            <pc:sldMk cId="241620105" sldId="362"/>
            <ac:spMk id="3" creationId="{48C34CB0-27DC-311B-55F0-84E292CD8C5B}"/>
          </ac:spMkLst>
        </pc:spChg>
        <pc:picChg chg="del">
          <ac:chgData name="Pauline Smyth" userId="de5ce227-53e3-42c9-b7e0-2fb7785ba6f5" providerId="ADAL" clId="{1C298DED-7485-4C18-9DB3-CE230CE50DB5}" dt="2024-10-02T13:01:25.559" v="176" actId="478"/>
          <ac:picMkLst>
            <pc:docMk/>
            <pc:sldMk cId="241620105" sldId="362"/>
            <ac:picMk id="7" creationId="{E439282E-421D-4E7C-AD64-7E900AE0BB58}"/>
          </ac:picMkLst>
        </pc:picChg>
      </pc:sldChg>
      <pc:sldChg chg="addSp delSp modSp add mod">
        <pc:chgData name="Pauline Smyth" userId="de5ce227-53e3-42c9-b7e0-2fb7785ba6f5" providerId="ADAL" clId="{1C298DED-7485-4C18-9DB3-CE230CE50DB5}" dt="2024-10-02T13:01:27.168" v="177" actId="478"/>
        <pc:sldMkLst>
          <pc:docMk/>
          <pc:sldMk cId="422035422" sldId="363"/>
        </pc:sldMkLst>
        <pc:spChg chg="add mod">
          <ac:chgData name="Pauline Smyth" userId="de5ce227-53e3-42c9-b7e0-2fb7785ba6f5" providerId="ADAL" clId="{1C298DED-7485-4C18-9DB3-CE230CE50DB5}" dt="2024-10-02T13:01:27.168" v="177" actId="478"/>
          <ac:spMkLst>
            <pc:docMk/>
            <pc:sldMk cId="422035422" sldId="363"/>
            <ac:spMk id="3" creationId="{555EE21F-A458-C0FC-C15D-BBE45FB5F77D}"/>
          </ac:spMkLst>
        </pc:spChg>
        <pc:picChg chg="del">
          <ac:chgData name="Pauline Smyth" userId="de5ce227-53e3-42c9-b7e0-2fb7785ba6f5" providerId="ADAL" clId="{1C298DED-7485-4C18-9DB3-CE230CE50DB5}" dt="2024-10-02T13:01:27.168" v="177" actId="478"/>
          <ac:picMkLst>
            <pc:docMk/>
            <pc:sldMk cId="422035422" sldId="363"/>
            <ac:picMk id="7" creationId="{E439282E-421D-4E7C-AD64-7E900AE0BB58}"/>
          </ac:picMkLst>
        </pc:picChg>
      </pc:sldChg>
      <pc:sldChg chg="addSp delSp modSp add mod">
        <pc:chgData name="Pauline Smyth" userId="de5ce227-53e3-42c9-b7e0-2fb7785ba6f5" providerId="ADAL" clId="{1C298DED-7485-4C18-9DB3-CE230CE50DB5}" dt="2024-10-02T13:01:29.874" v="178" actId="478"/>
        <pc:sldMkLst>
          <pc:docMk/>
          <pc:sldMk cId="1144703539" sldId="364"/>
        </pc:sldMkLst>
        <pc:spChg chg="add mod">
          <ac:chgData name="Pauline Smyth" userId="de5ce227-53e3-42c9-b7e0-2fb7785ba6f5" providerId="ADAL" clId="{1C298DED-7485-4C18-9DB3-CE230CE50DB5}" dt="2024-10-02T13:01:29.874" v="178" actId="478"/>
          <ac:spMkLst>
            <pc:docMk/>
            <pc:sldMk cId="1144703539" sldId="364"/>
            <ac:spMk id="5" creationId="{A2EDEB48-1082-811A-F442-5ECBE1B23F07}"/>
          </ac:spMkLst>
        </pc:spChg>
        <pc:picChg chg="del">
          <ac:chgData name="Pauline Smyth" userId="de5ce227-53e3-42c9-b7e0-2fb7785ba6f5" providerId="ADAL" clId="{1C298DED-7485-4C18-9DB3-CE230CE50DB5}" dt="2024-10-02T13:01:29.874" v="178" actId="478"/>
          <ac:picMkLst>
            <pc:docMk/>
            <pc:sldMk cId="1144703539" sldId="364"/>
            <ac:picMk id="7" creationId="{E439282E-421D-4E7C-AD64-7E900AE0BB58}"/>
          </ac:picMkLst>
        </pc:picChg>
      </pc:sldChg>
      <pc:sldChg chg="addSp delSp modSp add mod">
        <pc:chgData name="Pauline Smyth" userId="de5ce227-53e3-42c9-b7e0-2fb7785ba6f5" providerId="ADAL" clId="{1C298DED-7485-4C18-9DB3-CE230CE50DB5}" dt="2024-10-02T13:02:53.655" v="215" actId="478"/>
        <pc:sldMkLst>
          <pc:docMk/>
          <pc:sldMk cId="3961972718" sldId="365"/>
        </pc:sldMkLst>
        <pc:spChg chg="add del mod">
          <ac:chgData name="Pauline Smyth" userId="de5ce227-53e3-42c9-b7e0-2fb7785ba6f5" providerId="ADAL" clId="{1C298DED-7485-4C18-9DB3-CE230CE50DB5}" dt="2024-10-02T13:02:53.655" v="215" actId="478"/>
          <ac:spMkLst>
            <pc:docMk/>
            <pc:sldMk cId="3961972718" sldId="365"/>
            <ac:spMk id="5" creationId="{D6CD9969-766B-0F4C-A9C9-AED1D6DF3B44}"/>
          </ac:spMkLst>
        </pc:spChg>
        <pc:picChg chg="add del">
          <ac:chgData name="Pauline Smyth" userId="de5ce227-53e3-42c9-b7e0-2fb7785ba6f5" providerId="ADAL" clId="{1C298DED-7485-4C18-9DB3-CE230CE50DB5}" dt="2024-10-02T13:02:53.655" v="215" actId="478"/>
          <ac:picMkLst>
            <pc:docMk/>
            <pc:sldMk cId="3961972718" sldId="365"/>
            <ac:picMk id="7" creationId="{E439282E-421D-4E7C-AD64-7E900AE0BB58}"/>
          </ac:picMkLst>
        </pc:picChg>
      </pc:sldChg>
      <pc:sldChg chg="addSp delSp modSp add mod">
        <pc:chgData name="Pauline Smyth" userId="de5ce227-53e3-42c9-b7e0-2fb7785ba6f5" providerId="ADAL" clId="{1C298DED-7485-4C18-9DB3-CE230CE50DB5}" dt="2024-10-02T13:02:54.290" v="216" actId="478"/>
        <pc:sldMkLst>
          <pc:docMk/>
          <pc:sldMk cId="2865604022" sldId="366"/>
        </pc:sldMkLst>
        <pc:spChg chg="add del mod">
          <ac:chgData name="Pauline Smyth" userId="de5ce227-53e3-42c9-b7e0-2fb7785ba6f5" providerId="ADAL" clId="{1C298DED-7485-4C18-9DB3-CE230CE50DB5}" dt="2024-10-02T13:02:54.290" v="216" actId="478"/>
          <ac:spMkLst>
            <pc:docMk/>
            <pc:sldMk cId="2865604022" sldId="366"/>
            <ac:spMk id="5" creationId="{988AB61F-C807-A436-16E1-0E17D5EEC9BA}"/>
          </ac:spMkLst>
        </pc:spChg>
        <pc:picChg chg="add del">
          <ac:chgData name="Pauline Smyth" userId="de5ce227-53e3-42c9-b7e0-2fb7785ba6f5" providerId="ADAL" clId="{1C298DED-7485-4C18-9DB3-CE230CE50DB5}" dt="2024-10-02T13:02:54.290" v="216" actId="478"/>
          <ac:picMkLst>
            <pc:docMk/>
            <pc:sldMk cId="2865604022" sldId="366"/>
            <ac:picMk id="7" creationId="{E439282E-421D-4E7C-AD64-7E900AE0BB58}"/>
          </ac:picMkLst>
        </pc:picChg>
      </pc:sldChg>
      <pc:sldChg chg="addSp delSp modSp add mod">
        <pc:chgData name="Pauline Smyth" userId="de5ce227-53e3-42c9-b7e0-2fb7785ba6f5" providerId="ADAL" clId="{1C298DED-7485-4C18-9DB3-CE230CE50DB5}" dt="2024-10-02T13:02:55.769" v="218" actId="478"/>
        <pc:sldMkLst>
          <pc:docMk/>
          <pc:sldMk cId="3454387048" sldId="367"/>
        </pc:sldMkLst>
        <pc:spChg chg="add del mod">
          <ac:chgData name="Pauline Smyth" userId="de5ce227-53e3-42c9-b7e0-2fb7785ba6f5" providerId="ADAL" clId="{1C298DED-7485-4C18-9DB3-CE230CE50DB5}" dt="2024-10-02T13:02:55.769" v="218" actId="478"/>
          <ac:spMkLst>
            <pc:docMk/>
            <pc:sldMk cId="3454387048" sldId="367"/>
            <ac:spMk id="5" creationId="{F8E4F275-D803-858A-38D8-32D2797783BE}"/>
          </ac:spMkLst>
        </pc:spChg>
        <pc:picChg chg="add del">
          <ac:chgData name="Pauline Smyth" userId="de5ce227-53e3-42c9-b7e0-2fb7785ba6f5" providerId="ADAL" clId="{1C298DED-7485-4C18-9DB3-CE230CE50DB5}" dt="2024-10-02T13:02:55.769" v="218" actId="478"/>
          <ac:picMkLst>
            <pc:docMk/>
            <pc:sldMk cId="3454387048" sldId="367"/>
            <ac:picMk id="7" creationId="{E439282E-421D-4E7C-AD64-7E900AE0BB58}"/>
          </ac:picMkLst>
        </pc:picChg>
      </pc:sldChg>
      <pc:sldChg chg="addSp delSp modSp add mod">
        <pc:chgData name="Pauline Smyth" userId="de5ce227-53e3-42c9-b7e0-2fb7785ba6f5" providerId="ADAL" clId="{1C298DED-7485-4C18-9DB3-CE230CE50DB5}" dt="2024-10-02T13:02:56.484" v="219" actId="478"/>
        <pc:sldMkLst>
          <pc:docMk/>
          <pc:sldMk cId="2310021030" sldId="368"/>
        </pc:sldMkLst>
        <pc:spChg chg="add del mod">
          <ac:chgData name="Pauline Smyth" userId="de5ce227-53e3-42c9-b7e0-2fb7785ba6f5" providerId="ADAL" clId="{1C298DED-7485-4C18-9DB3-CE230CE50DB5}" dt="2024-10-02T13:02:56.484" v="219" actId="478"/>
          <ac:spMkLst>
            <pc:docMk/>
            <pc:sldMk cId="2310021030" sldId="368"/>
            <ac:spMk id="5" creationId="{2859AE19-7930-6F47-7E43-8A9B26998DD4}"/>
          </ac:spMkLst>
        </pc:spChg>
        <pc:picChg chg="add del">
          <ac:chgData name="Pauline Smyth" userId="de5ce227-53e3-42c9-b7e0-2fb7785ba6f5" providerId="ADAL" clId="{1C298DED-7485-4C18-9DB3-CE230CE50DB5}" dt="2024-10-02T13:02:56.484" v="219" actId="478"/>
          <ac:picMkLst>
            <pc:docMk/>
            <pc:sldMk cId="2310021030" sldId="368"/>
            <ac:picMk id="7" creationId="{E439282E-421D-4E7C-AD64-7E900AE0BB58}"/>
          </ac:picMkLst>
        </pc:picChg>
      </pc:sldChg>
      <pc:sldChg chg="addSp delSp modSp add mod">
        <pc:chgData name="Pauline Smyth" userId="de5ce227-53e3-42c9-b7e0-2fb7785ba6f5" providerId="ADAL" clId="{1C298DED-7485-4C18-9DB3-CE230CE50DB5}" dt="2024-10-02T13:02:57.177" v="220" actId="478"/>
        <pc:sldMkLst>
          <pc:docMk/>
          <pc:sldMk cId="1521555106" sldId="369"/>
        </pc:sldMkLst>
        <pc:spChg chg="add del mod">
          <ac:chgData name="Pauline Smyth" userId="de5ce227-53e3-42c9-b7e0-2fb7785ba6f5" providerId="ADAL" clId="{1C298DED-7485-4C18-9DB3-CE230CE50DB5}" dt="2024-10-02T13:02:57.177" v="220" actId="478"/>
          <ac:spMkLst>
            <pc:docMk/>
            <pc:sldMk cId="1521555106" sldId="369"/>
            <ac:spMk id="3" creationId="{6E120CD8-B8FF-3AF6-6BE1-6418BEC1DC09}"/>
          </ac:spMkLst>
        </pc:spChg>
        <pc:picChg chg="add del">
          <ac:chgData name="Pauline Smyth" userId="de5ce227-53e3-42c9-b7e0-2fb7785ba6f5" providerId="ADAL" clId="{1C298DED-7485-4C18-9DB3-CE230CE50DB5}" dt="2024-10-02T13:02:57.177" v="220" actId="478"/>
          <ac:picMkLst>
            <pc:docMk/>
            <pc:sldMk cId="1521555106" sldId="369"/>
            <ac:picMk id="7" creationId="{E439282E-421D-4E7C-AD64-7E900AE0BB58}"/>
          </ac:picMkLst>
        </pc:picChg>
      </pc:sldChg>
      <pc:sldChg chg="addSp delSp modSp add mod">
        <pc:chgData name="Pauline Smyth" userId="de5ce227-53e3-42c9-b7e0-2fb7785ba6f5" providerId="ADAL" clId="{1C298DED-7485-4C18-9DB3-CE230CE50DB5}" dt="2024-10-02T13:02:57.876" v="221" actId="478"/>
        <pc:sldMkLst>
          <pc:docMk/>
          <pc:sldMk cId="201380077" sldId="370"/>
        </pc:sldMkLst>
        <pc:spChg chg="add del mod">
          <ac:chgData name="Pauline Smyth" userId="de5ce227-53e3-42c9-b7e0-2fb7785ba6f5" providerId="ADAL" clId="{1C298DED-7485-4C18-9DB3-CE230CE50DB5}" dt="2024-10-02T13:02:57.876" v="221" actId="478"/>
          <ac:spMkLst>
            <pc:docMk/>
            <pc:sldMk cId="201380077" sldId="370"/>
            <ac:spMk id="3" creationId="{02E14BF8-55B5-4C88-B104-C25827CBB324}"/>
          </ac:spMkLst>
        </pc:spChg>
        <pc:picChg chg="add del">
          <ac:chgData name="Pauline Smyth" userId="de5ce227-53e3-42c9-b7e0-2fb7785ba6f5" providerId="ADAL" clId="{1C298DED-7485-4C18-9DB3-CE230CE50DB5}" dt="2024-10-02T13:02:57.876" v="221" actId="478"/>
          <ac:picMkLst>
            <pc:docMk/>
            <pc:sldMk cId="201380077" sldId="370"/>
            <ac:picMk id="7" creationId="{E439282E-421D-4E7C-AD64-7E900AE0BB58}"/>
          </ac:picMkLst>
        </pc:picChg>
      </pc:sldChg>
      <pc:sldChg chg="addSp delSp modSp add mod">
        <pc:chgData name="Pauline Smyth" userId="de5ce227-53e3-42c9-b7e0-2fb7785ba6f5" providerId="ADAL" clId="{1C298DED-7485-4C18-9DB3-CE230CE50DB5}" dt="2024-10-02T13:02:58.576" v="222" actId="478"/>
        <pc:sldMkLst>
          <pc:docMk/>
          <pc:sldMk cId="4053117758" sldId="371"/>
        </pc:sldMkLst>
        <pc:spChg chg="add del mod">
          <ac:chgData name="Pauline Smyth" userId="de5ce227-53e3-42c9-b7e0-2fb7785ba6f5" providerId="ADAL" clId="{1C298DED-7485-4C18-9DB3-CE230CE50DB5}" dt="2024-10-02T13:02:58.576" v="222" actId="478"/>
          <ac:spMkLst>
            <pc:docMk/>
            <pc:sldMk cId="4053117758" sldId="371"/>
            <ac:spMk id="3" creationId="{93CB6BDE-ECBC-F0C8-79FE-D1AE01809AFC}"/>
          </ac:spMkLst>
        </pc:spChg>
        <pc:picChg chg="add del">
          <ac:chgData name="Pauline Smyth" userId="de5ce227-53e3-42c9-b7e0-2fb7785ba6f5" providerId="ADAL" clId="{1C298DED-7485-4C18-9DB3-CE230CE50DB5}" dt="2024-10-02T13:02:58.576" v="222" actId="478"/>
          <ac:picMkLst>
            <pc:docMk/>
            <pc:sldMk cId="4053117758" sldId="371"/>
            <ac:picMk id="7" creationId="{E439282E-421D-4E7C-AD64-7E900AE0BB58}"/>
          </ac:picMkLst>
        </pc:picChg>
      </pc:sldChg>
      <pc:sldChg chg="addSp delSp modSp add mod">
        <pc:chgData name="Pauline Smyth" userId="de5ce227-53e3-42c9-b7e0-2fb7785ba6f5" providerId="ADAL" clId="{1C298DED-7485-4C18-9DB3-CE230CE50DB5}" dt="2024-10-02T13:02:59.275" v="223" actId="478"/>
        <pc:sldMkLst>
          <pc:docMk/>
          <pc:sldMk cId="1903917484" sldId="372"/>
        </pc:sldMkLst>
        <pc:spChg chg="add del mod">
          <ac:chgData name="Pauline Smyth" userId="de5ce227-53e3-42c9-b7e0-2fb7785ba6f5" providerId="ADAL" clId="{1C298DED-7485-4C18-9DB3-CE230CE50DB5}" dt="2024-10-02T13:02:59.275" v="223" actId="478"/>
          <ac:spMkLst>
            <pc:docMk/>
            <pc:sldMk cId="1903917484" sldId="372"/>
            <ac:spMk id="5" creationId="{CDA840B7-CA30-0EB1-600C-F92850074E39}"/>
          </ac:spMkLst>
        </pc:spChg>
        <pc:picChg chg="add del">
          <ac:chgData name="Pauline Smyth" userId="de5ce227-53e3-42c9-b7e0-2fb7785ba6f5" providerId="ADAL" clId="{1C298DED-7485-4C18-9DB3-CE230CE50DB5}" dt="2024-10-02T13:02:59.275" v="223" actId="478"/>
          <ac:picMkLst>
            <pc:docMk/>
            <pc:sldMk cId="1903917484" sldId="372"/>
            <ac:picMk id="7" creationId="{E439282E-421D-4E7C-AD64-7E900AE0BB58}"/>
          </ac:picMkLst>
        </pc:picChg>
      </pc:sldChg>
      <pc:sldChg chg="addSp delSp modSp add mod">
        <pc:chgData name="Pauline Smyth" userId="de5ce227-53e3-42c9-b7e0-2fb7785ba6f5" providerId="ADAL" clId="{1C298DED-7485-4C18-9DB3-CE230CE50DB5}" dt="2024-10-02T13:03:00.384" v="224" actId="478"/>
        <pc:sldMkLst>
          <pc:docMk/>
          <pc:sldMk cId="3990440838" sldId="373"/>
        </pc:sldMkLst>
        <pc:spChg chg="add del mod">
          <ac:chgData name="Pauline Smyth" userId="de5ce227-53e3-42c9-b7e0-2fb7785ba6f5" providerId="ADAL" clId="{1C298DED-7485-4C18-9DB3-CE230CE50DB5}" dt="2024-10-02T13:03:00.384" v="224" actId="478"/>
          <ac:spMkLst>
            <pc:docMk/>
            <pc:sldMk cId="3990440838" sldId="373"/>
            <ac:spMk id="5" creationId="{D97360EE-9540-0BA3-E642-43D88FA55ADD}"/>
          </ac:spMkLst>
        </pc:spChg>
        <pc:picChg chg="add del">
          <ac:chgData name="Pauline Smyth" userId="de5ce227-53e3-42c9-b7e0-2fb7785ba6f5" providerId="ADAL" clId="{1C298DED-7485-4C18-9DB3-CE230CE50DB5}" dt="2024-10-02T13:03:00.384" v="224" actId="478"/>
          <ac:picMkLst>
            <pc:docMk/>
            <pc:sldMk cId="3990440838" sldId="373"/>
            <ac:picMk id="7" creationId="{E439282E-421D-4E7C-AD64-7E900AE0BB58}"/>
          </ac:picMkLst>
        </pc:picChg>
      </pc:sldChg>
      <pc:sldChg chg="addSp delSp modSp add mod">
        <pc:chgData name="Pauline Smyth" userId="de5ce227-53e3-42c9-b7e0-2fb7785ba6f5" providerId="ADAL" clId="{1C298DED-7485-4C18-9DB3-CE230CE50DB5}" dt="2024-10-02T13:03:01.435" v="225" actId="478"/>
        <pc:sldMkLst>
          <pc:docMk/>
          <pc:sldMk cId="1414947485" sldId="374"/>
        </pc:sldMkLst>
        <pc:spChg chg="add del mod">
          <ac:chgData name="Pauline Smyth" userId="de5ce227-53e3-42c9-b7e0-2fb7785ba6f5" providerId="ADAL" clId="{1C298DED-7485-4C18-9DB3-CE230CE50DB5}" dt="2024-10-02T13:03:01.435" v="225" actId="478"/>
          <ac:spMkLst>
            <pc:docMk/>
            <pc:sldMk cId="1414947485" sldId="374"/>
            <ac:spMk id="5" creationId="{3A319DD5-6FC8-70A3-DEA5-FB996BC0CFB6}"/>
          </ac:spMkLst>
        </pc:spChg>
        <pc:picChg chg="add del">
          <ac:chgData name="Pauline Smyth" userId="de5ce227-53e3-42c9-b7e0-2fb7785ba6f5" providerId="ADAL" clId="{1C298DED-7485-4C18-9DB3-CE230CE50DB5}" dt="2024-10-02T13:03:01.435" v="225" actId="478"/>
          <ac:picMkLst>
            <pc:docMk/>
            <pc:sldMk cId="1414947485" sldId="374"/>
            <ac:picMk id="7" creationId="{E439282E-421D-4E7C-AD64-7E900AE0BB58}"/>
          </ac:picMkLst>
        </pc:picChg>
      </pc:sldChg>
      <pc:sldChg chg="addSp delSp modSp add mod">
        <pc:chgData name="Pauline Smyth" userId="de5ce227-53e3-42c9-b7e0-2fb7785ba6f5" providerId="ADAL" clId="{1C298DED-7485-4C18-9DB3-CE230CE50DB5}" dt="2024-10-02T13:03:02.523" v="226" actId="478"/>
        <pc:sldMkLst>
          <pc:docMk/>
          <pc:sldMk cId="1257637905" sldId="375"/>
        </pc:sldMkLst>
        <pc:spChg chg="add del mod">
          <ac:chgData name="Pauline Smyth" userId="de5ce227-53e3-42c9-b7e0-2fb7785ba6f5" providerId="ADAL" clId="{1C298DED-7485-4C18-9DB3-CE230CE50DB5}" dt="2024-10-02T13:03:02.523" v="226" actId="478"/>
          <ac:spMkLst>
            <pc:docMk/>
            <pc:sldMk cId="1257637905" sldId="375"/>
            <ac:spMk id="5" creationId="{0F0D20D9-4645-51B7-EF3F-640E03555839}"/>
          </ac:spMkLst>
        </pc:spChg>
        <pc:picChg chg="add del">
          <ac:chgData name="Pauline Smyth" userId="de5ce227-53e3-42c9-b7e0-2fb7785ba6f5" providerId="ADAL" clId="{1C298DED-7485-4C18-9DB3-CE230CE50DB5}" dt="2024-10-02T13:03:02.523" v="226" actId="478"/>
          <ac:picMkLst>
            <pc:docMk/>
            <pc:sldMk cId="1257637905" sldId="375"/>
            <ac:picMk id="7" creationId="{E439282E-421D-4E7C-AD64-7E900AE0BB58}"/>
          </ac:picMkLst>
        </pc:picChg>
      </pc:sldChg>
      <pc:sldChg chg="addSp delSp modSp add mod">
        <pc:chgData name="Pauline Smyth" userId="de5ce227-53e3-42c9-b7e0-2fb7785ba6f5" providerId="ADAL" clId="{1C298DED-7485-4C18-9DB3-CE230CE50DB5}" dt="2024-10-02T13:03:03.533" v="227" actId="478"/>
        <pc:sldMkLst>
          <pc:docMk/>
          <pc:sldMk cId="819591140" sldId="376"/>
        </pc:sldMkLst>
        <pc:spChg chg="add del mod">
          <ac:chgData name="Pauline Smyth" userId="de5ce227-53e3-42c9-b7e0-2fb7785ba6f5" providerId="ADAL" clId="{1C298DED-7485-4C18-9DB3-CE230CE50DB5}" dt="2024-10-02T13:03:03.533" v="227" actId="478"/>
          <ac:spMkLst>
            <pc:docMk/>
            <pc:sldMk cId="819591140" sldId="376"/>
            <ac:spMk id="6" creationId="{7340D8F6-5024-786C-3760-ED70FBFC85D8}"/>
          </ac:spMkLst>
        </pc:spChg>
        <pc:picChg chg="add del">
          <ac:chgData name="Pauline Smyth" userId="de5ce227-53e3-42c9-b7e0-2fb7785ba6f5" providerId="ADAL" clId="{1C298DED-7485-4C18-9DB3-CE230CE50DB5}" dt="2024-10-02T13:03:03.533" v="227" actId="478"/>
          <ac:picMkLst>
            <pc:docMk/>
            <pc:sldMk cId="819591140" sldId="376"/>
            <ac:picMk id="7" creationId="{E439282E-421D-4E7C-AD64-7E900AE0BB58}"/>
          </ac:picMkLst>
        </pc:picChg>
      </pc:sldChg>
      <pc:sldChg chg="addSp delSp modSp add mod">
        <pc:chgData name="Pauline Smyth" userId="de5ce227-53e3-42c9-b7e0-2fb7785ba6f5" providerId="ADAL" clId="{1C298DED-7485-4C18-9DB3-CE230CE50DB5}" dt="2024-10-02T13:03:04.569" v="228" actId="478"/>
        <pc:sldMkLst>
          <pc:docMk/>
          <pc:sldMk cId="2711071706" sldId="377"/>
        </pc:sldMkLst>
        <pc:spChg chg="add del mod">
          <ac:chgData name="Pauline Smyth" userId="de5ce227-53e3-42c9-b7e0-2fb7785ba6f5" providerId="ADAL" clId="{1C298DED-7485-4C18-9DB3-CE230CE50DB5}" dt="2024-10-02T13:03:04.569" v="228" actId="478"/>
          <ac:spMkLst>
            <pc:docMk/>
            <pc:sldMk cId="2711071706" sldId="377"/>
            <ac:spMk id="6" creationId="{8F9A5722-8A30-3265-1A5A-10AF5B6A59F0}"/>
          </ac:spMkLst>
        </pc:spChg>
        <pc:picChg chg="add del">
          <ac:chgData name="Pauline Smyth" userId="de5ce227-53e3-42c9-b7e0-2fb7785ba6f5" providerId="ADAL" clId="{1C298DED-7485-4C18-9DB3-CE230CE50DB5}" dt="2024-10-02T13:03:04.569" v="228" actId="478"/>
          <ac:picMkLst>
            <pc:docMk/>
            <pc:sldMk cId="2711071706" sldId="377"/>
            <ac:picMk id="7" creationId="{E439282E-421D-4E7C-AD64-7E900AE0BB58}"/>
          </ac:picMkLst>
        </pc:picChg>
      </pc:sldChg>
      <pc:sldChg chg="addSp delSp modSp add mod">
        <pc:chgData name="Pauline Smyth" userId="de5ce227-53e3-42c9-b7e0-2fb7785ba6f5" providerId="ADAL" clId="{1C298DED-7485-4C18-9DB3-CE230CE50DB5}" dt="2024-10-02T13:03:05.559" v="229" actId="478"/>
        <pc:sldMkLst>
          <pc:docMk/>
          <pc:sldMk cId="3695406884" sldId="378"/>
        </pc:sldMkLst>
        <pc:spChg chg="add del mod">
          <ac:chgData name="Pauline Smyth" userId="de5ce227-53e3-42c9-b7e0-2fb7785ba6f5" providerId="ADAL" clId="{1C298DED-7485-4C18-9DB3-CE230CE50DB5}" dt="2024-10-02T13:03:05.559" v="229" actId="478"/>
          <ac:spMkLst>
            <pc:docMk/>
            <pc:sldMk cId="3695406884" sldId="378"/>
            <ac:spMk id="6" creationId="{25979455-7EFA-702F-7CEC-34CE0935030A}"/>
          </ac:spMkLst>
        </pc:spChg>
        <pc:picChg chg="add del">
          <ac:chgData name="Pauline Smyth" userId="de5ce227-53e3-42c9-b7e0-2fb7785ba6f5" providerId="ADAL" clId="{1C298DED-7485-4C18-9DB3-CE230CE50DB5}" dt="2024-10-02T13:03:05.559" v="229" actId="478"/>
          <ac:picMkLst>
            <pc:docMk/>
            <pc:sldMk cId="3695406884" sldId="378"/>
            <ac:picMk id="7" creationId="{E439282E-421D-4E7C-AD64-7E900AE0BB58}"/>
          </ac:picMkLst>
        </pc:picChg>
      </pc:sldChg>
      <pc:sldChg chg="addSp delSp modSp add mod">
        <pc:chgData name="Pauline Smyth" userId="de5ce227-53e3-42c9-b7e0-2fb7785ba6f5" providerId="ADAL" clId="{1C298DED-7485-4C18-9DB3-CE230CE50DB5}" dt="2024-10-02T13:03:06.590" v="230" actId="478"/>
        <pc:sldMkLst>
          <pc:docMk/>
          <pc:sldMk cId="2591257785" sldId="379"/>
        </pc:sldMkLst>
        <pc:spChg chg="add del mod">
          <ac:chgData name="Pauline Smyth" userId="de5ce227-53e3-42c9-b7e0-2fb7785ba6f5" providerId="ADAL" clId="{1C298DED-7485-4C18-9DB3-CE230CE50DB5}" dt="2024-10-02T13:03:06.590" v="230" actId="478"/>
          <ac:spMkLst>
            <pc:docMk/>
            <pc:sldMk cId="2591257785" sldId="379"/>
            <ac:spMk id="9" creationId="{5E5CFF1E-6F46-EE28-AD2F-B1C0D0F86BF3}"/>
          </ac:spMkLst>
        </pc:spChg>
        <pc:picChg chg="add del">
          <ac:chgData name="Pauline Smyth" userId="de5ce227-53e3-42c9-b7e0-2fb7785ba6f5" providerId="ADAL" clId="{1C298DED-7485-4C18-9DB3-CE230CE50DB5}" dt="2024-10-02T13:03:06.590" v="230" actId="478"/>
          <ac:picMkLst>
            <pc:docMk/>
            <pc:sldMk cId="2591257785" sldId="379"/>
            <ac:picMk id="7" creationId="{E439282E-421D-4E7C-AD64-7E900AE0BB58}"/>
          </ac:picMkLst>
        </pc:picChg>
      </pc:sldChg>
      <pc:sldChg chg="addSp delSp modSp add mod">
        <pc:chgData name="Pauline Smyth" userId="de5ce227-53e3-42c9-b7e0-2fb7785ba6f5" providerId="ADAL" clId="{1C298DED-7485-4C18-9DB3-CE230CE50DB5}" dt="2024-10-02T13:03:07.634" v="231" actId="478"/>
        <pc:sldMkLst>
          <pc:docMk/>
          <pc:sldMk cId="3203734669" sldId="380"/>
        </pc:sldMkLst>
        <pc:spChg chg="add del mod">
          <ac:chgData name="Pauline Smyth" userId="de5ce227-53e3-42c9-b7e0-2fb7785ba6f5" providerId="ADAL" clId="{1C298DED-7485-4C18-9DB3-CE230CE50DB5}" dt="2024-10-02T13:03:07.634" v="231" actId="478"/>
          <ac:spMkLst>
            <pc:docMk/>
            <pc:sldMk cId="3203734669" sldId="380"/>
            <ac:spMk id="3" creationId="{EE6CA9E4-523A-B0F9-11A3-9A5E3D4181D2}"/>
          </ac:spMkLst>
        </pc:spChg>
        <pc:picChg chg="add del">
          <ac:chgData name="Pauline Smyth" userId="de5ce227-53e3-42c9-b7e0-2fb7785ba6f5" providerId="ADAL" clId="{1C298DED-7485-4C18-9DB3-CE230CE50DB5}" dt="2024-10-02T13:03:07.634" v="231" actId="478"/>
          <ac:picMkLst>
            <pc:docMk/>
            <pc:sldMk cId="3203734669" sldId="380"/>
            <ac:picMk id="7" creationId="{E439282E-421D-4E7C-AD64-7E900AE0BB58}"/>
          </ac:picMkLst>
        </pc:picChg>
      </pc:sldChg>
      <pc:sldChg chg="addSp delSp modSp add mod">
        <pc:chgData name="Pauline Smyth" userId="de5ce227-53e3-42c9-b7e0-2fb7785ba6f5" providerId="ADAL" clId="{1C298DED-7485-4C18-9DB3-CE230CE50DB5}" dt="2024-10-02T13:03:09.025" v="232" actId="478"/>
        <pc:sldMkLst>
          <pc:docMk/>
          <pc:sldMk cId="3658597801" sldId="381"/>
        </pc:sldMkLst>
        <pc:spChg chg="add del mod">
          <ac:chgData name="Pauline Smyth" userId="de5ce227-53e3-42c9-b7e0-2fb7785ba6f5" providerId="ADAL" clId="{1C298DED-7485-4C18-9DB3-CE230CE50DB5}" dt="2024-10-02T13:03:09.025" v="232" actId="478"/>
          <ac:spMkLst>
            <pc:docMk/>
            <pc:sldMk cId="3658597801" sldId="381"/>
            <ac:spMk id="9" creationId="{B68506E2-3039-59A6-F2CA-B04C9E04B990}"/>
          </ac:spMkLst>
        </pc:spChg>
        <pc:picChg chg="add del">
          <ac:chgData name="Pauline Smyth" userId="de5ce227-53e3-42c9-b7e0-2fb7785ba6f5" providerId="ADAL" clId="{1C298DED-7485-4C18-9DB3-CE230CE50DB5}" dt="2024-10-02T13:03:09.025" v="232" actId="478"/>
          <ac:picMkLst>
            <pc:docMk/>
            <pc:sldMk cId="3658597801" sldId="381"/>
            <ac:picMk id="7" creationId="{E439282E-421D-4E7C-AD64-7E900AE0BB58}"/>
          </ac:picMkLst>
        </pc:picChg>
      </pc:sldChg>
      <pc:sldChg chg="addSp delSp modSp add mod">
        <pc:chgData name="Pauline Smyth" userId="de5ce227-53e3-42c9-b7e0-2fb7785ba6f5" providerId="ADAL" clId="{1C298DED-7485-4C18-9DB3-CE230CE50DB5}" dt="2024-10-02T13:03:15.450" v="233" actId="478"/>
        <pc:sldMkLst>
          <pc:docMk/>
          <pc:sldMk cId="2921672348" sldId="382"/>
        </pc:sldMkLst>
        <pc:spChg chg="add mod">
          <ac:chgData name="Pauline Smyth" userId="de5ce227-53e3-42c9-b7e0-2fb7785ba6f5" providerId="ADAL" clId="{1C298DED-7485-4C18-9DB3-CE230CE50DB5}" dt="2024-10-02T13:03:15.450" v="233" actId="478"/>
          <ac:spMkLst>
            <pc:docMk/>
            <pc:sldMk cId="2921672348" sldId="382"/>
            <ac:spMk id="3" creationId="{C834C4EE-4D05-B5E5-6F4E-7138207F21CB}"/>
          </ac:spMkLst>
        </pc:spChg>
        <pc:picChg chg="del">
          <ac:chgData name="Pauline Smyth" userId="de5ce227-53e3-42c9-b7e0-2fb7785ba6f5" providerId="ADAL" clId="{1C298DED-7485-4C18-9DB3-CE230CE50DB5}" dt="2024-10-02T13:03:15.450" v="233" actId="478"/>
          <ac:picMkLst>
            <pc:docMk/>
            <pc:sldMk cId="2921672348" sldId="382"/>
            <ac:picMk id="7" creationId="{E439282E-421D-4E7C-AD64-7E900AE0BB58}"/>
          </ac:picMkLst>
        </pc:picChg>
      </pc:sldChg>
      <pc:sldChg chg="addSp delSp modSp add mod">
        <pc:chgData name="Pauline Smyth" userId="de5ce227-53e3-42c9-b7e0-2fb7785ba6f5" providerId="ADAL" clId="{1C298DED-7485-4C18-9DB3-CE230CE50DB5}" dt="2024-10-02T13:03:19.323" v="234" actId="478"/>
        <pc:sldMkLst>
          <pc:docMk/>
          <pc:sldMk cId="2321516341" sldId="383"/>
        </pc:sldMkLst>
        <pc:spChg chg="add mod">
          <ac:chgData name="Pauline Smyth" userId="de5ce227-53e3-42c9-b7e0-2fb7785ba6f5" providerId="ADAL" clId="{1C298DED-7485-4C18-9DB3-CE230CE50DB5}" dt="2024-10-02T13:03:19.323" v="234" actId="478"/>
          <ac:spMkLst>
            <pc:docMk/>
            <pc:sldMk cId="2321516341" sldId="383"/>
            <ac:spMk id="3" creationId="{7EC5FBDE-A395-DFB2-99DB-42B4D4949738}"/>
          </ac:spMkLst>
        </pc:spChg>
        <pc:picChg chg="del">
          <ac:chgData name="Pauline Smyth" userId="de5ce227-53e3-42c9-b7e0-2fb7785ba6f5" providerId="ADAL" clId="{1C298DED-7485-4C18-9DB3-CE230CE50DB5}" dt="2024-10-02T13:03:19.323" v="234" actId="478"/>
          <ac:picMkLst>
            <pc:docMk/>
            <pc:sldMk cId="2321516341" sldId="383"/>
            <ac:picMk id="7" creationId="{E439282E-421D-4E7C-AD64-7E900AE0BB58}"/>
          </ac:picMkLst>
        </pc:picChg>
      </pc:sldChg>
      <pc:sldChg chg="addSp delSp modSp add mod">
        <pc:chgData name="Pauline Smyth" userId="de5ce227-53e3-42c9-b7e0-2fb7785ba6f5" providerId="ADAL" clId="{1C298DED-7485-4C18-9DB3-CE230CE50DB5}" dt="2024-10-02T13:03:21.363" v="235" actId="478"/>
        <pc:sldMkLst>
          <pc:docMk/>
          <pc:sldMk cId="865186445" sldId="384"/>
        </pc:sldMkLst>
        <pc:spChg chg="add mod">
          <ac:chgData name="Pauline Smyth" userId="de5ce227-53e3-42c9-b7e0-2fb7785ba6f5" providerId="ADAL" clId="{1C298DED-7485-4C18-9DB3-CE230CE50DB5}" dt="2024-10-02T13:03:21.363" v="235" actId="478"/>
          <ac:spMkLst>
            <pc:docMk/>
            <pc:sldMk cId="865186445" sldId="384"/>
            <ac:spMk id="3" creationId="{36A3E744-ABA7-05B5-7421-A761C921529C}"/>
          </ac:spMkLst>
        </pc:spChg>
        <pc:picChg chg="del">
          <ac:chgData name="Pauline Smyth" userId="de5ce227-53e3-42c9-b7e0-2fb7785ba6f5" providerId="ADAL" clId="{1C298DED-7485-4C18-9DB3-CE230CE50DB5}" dt="2024-10-02T13:03:21.363" v="235" actId="478"/>
          <ac:picMkLst>
            <pc:docMk/>
            <pc:sldMk cId="865186445" sldId="384"/>
            <ac:picMk id="7" creationId="{E439282E-421D-4E7C-AD64-7E900AE0BB58}"/>
          </ac:picMkLst>
        </pc:picChg>
      </pc:sldChg>
      <pc:sldChg chg="addSp delSp modSp add mod">
        <pc:chgData name="Pauline Smyth" userId="de5ce227-53e3-42c9-b7e0-2fb7785ba6f5" providerId="ADAL" clId="{1C298DED-7485-4C18-9DB3-CE230CE50DB5}" dt="2024-10-02T13:03:26.632" v="236" actId="478"/>
        <pc:sldMkLst>
          <pc:docMk/>
          <pc:sldMk cId="1284352310" sldId="385"/>
        </pc:sldMkLst>
        <pc:spChg chg="add mod">
          <ac:chgData name="Pauline Smyth" userId="de5ce227-53e3-42c9-b7e0-2fb7785ba6f5" providerId="ADAL" clId="{1C298DED-7485-4C18-9DB3-CE230CE50DB5}" dt="2024-10-02T13:03:26.632" v="236" actId="478"/>
          <ac:spMkLst>
            <pc:docMk/>
            <pc:sldMk cId="1284352310" sldId="385"/>
            <ac:spMk id="5" creationId="{14EB2821-0B7F-EC1A-EE1B-35ACAA5AC4D7}"/>
          </ac:spMkLst>
        </pc:spChg>
        <pc:picChg chg="del">
          <ac:chgData name="Pauline Smyth" userId="de5ce227-53e3-42c9-b7e0-2fb7785ba6f5" providerId="ADAL" clId="{1C298DED-7485-4C18-9DB3-CE230CE50DB5}" dt="2024-10-02T13:03:26.632" v="236" actId="478"/>
          <ac:picMkLst>
            <pc:docMk/>
            <pc:sldMk cId="1284352310" sldId="385"/>
            <ac:picMk id="7" creationId="{E439282E-421D-4E7C-AD64-7E900AE0BB58}"/>
          </ac:picMkLst>
        </pc:picChg>
      </pc:sldChg>
      <pc:sldChg chg="addSp delSp modSp add mod">
        <pc:chgData name="Pauline Smyth" userId="de5ce227-53e3-42c9-b7e0-2fb7785ba6f5" providerId="ADAL" clId="{1C298DED-7485-4C18-9DB3-CE230CE50DB5}" dt="2024-10-02T13:04:10.087" v="237" actId="478"/>
        <pc:sldMkLst>
          <pc:docMk/>
          <pc:sldMk cId="294185864" sldId="386"/>
        </pc:sldMkLst>
        <pc:spChg chg="add mod">
          <ac:chgData name="Pauline Smyth" userId="de5ce227-53e3-42c9-b7e0-2fb7785ba6f5" providerId="ADAL" clId="{1C298DED-7485-4C18-9DB3-CE230CE50DB5}" dt="2024-10-02T13:04:10.087" v="237" actId="478"/>
          <ac:spMkLst>
            <pc:docMk/>
            <pc:sldMk cId="294185864" sldId="386"/>
            <ac:spMk id="3" creationId="{08068B14-3AA6-1E32-873F-B8850B1B560E}"/>
          </ac:spMkLst>
        </pc:spChg>
        <pc:picChg chg="del">
          <ac:chgData name="Pauline Smyth" userId="de5ce227-53e3-42c9-b7e0-2fb7785ba6f5" providerId="ADAL" clId="{1C298DED-7485-4C18-9DB3-CE230CE50DB5}" dt="2024-10-02T13:04:10.087" v="237" actId="478"/>
          <ac:picMkLst>
            <pc:docMk/>
            <pc:sldMk cId="294185864" sldId="386"/>
            <ac:picMk id="7" creationId="{E439282E-421D-4E7C-AD64-7E900AE0BB58}"/>
          </ac:picMkLst>
        </pc:picChg>
      </pc:sldChg>
      <pc:sldChg chg="addSp delSp modSp add mod">
        <pc:chgData name="Pauline Smyth" userId="de5ce227-53e3-42c9-b7e0-2fb7785ba6f5" providerId="ADAL" clId="{1C298DED-7485-4C18-9DB3-CE230CE50DB5}" dt="2024-10-02T13:04:14.136" v="238" actId="478"/>
        <pc:sldMkLst>
          <pc:docMk/>
          <pc:sldMk cId="2632304249" sldId="387"/>
        </pc:sldMkLst>
        <pc:spChg chg="add mod">
          <ac:chgData name="Pauline Smyth" userId="de5ce227-53e3-42c9-b7e0-2fb7785ba6f5" providerId="ADAL" clId="{1C298DED-7485-4C18-9DB3-CE230CE50DB5}" dt="2024-10-02T13:04:14.136" v="238" actId="478"/>
          <ac:spMkLst>
            <pc:docMk/>
            <pc:sldMk cId="2632304249" sldId="387"/>
            <ac:spMk id="3" creationId="{CAA0224C-5DD1-06F6-8349-EF03F1DA54C2}"/>
          </ac:spMkLst>
        </pc:spChg>
        <pc:picChg chg="del">
          <ac:chgData name="Pauline Smyth" userId="de5ce227-53e3-42c9-b7e0-2fb7785ba6f5" providerId="ADAL" clId="{1C298DED-7485-4C18-9DB3-CE230CE50DB5}" dt="2024-10-02T13:04:14.136" v="238" actId="478"/>
          <ac:picMkLst>
            <pc:docMk/>
            <pc:sldMk cId="2632304249" sldId="387"/>
            <ac:picMk id="7" creationId="{E439282E-421D-4E7C-AD64-7E900AE0BB58}"/>
          </ac:picMkLst>
        </pc:picChg>
      </pc:sldChg>
      <pc:sldChg chg="addSp delSp modSp add mod">
        <pc:chgData name="Pauline Smyth" userId="de5ce227-53e3-42c9-b7e0-2fb7785ba6f5" providerId="ADAL" clId="{1C298DED-7485-4C18-9DB3-CE230CE50DB5}" dt="2024-10-02T13:04:16.791" v="239" actId="478"/>
        <pc:sldMkLst>
          <pc:docMk/>
          <pc:sldMk cId="67014073" sldId="388"/>
        </pc:sldMkLst>
        <pc:spChg chg="add mod">
          <ac:chgData name="Pauline Smyth" userId="de5ce227-53e3-42c9-b7e0-2fb7785ba6f5" providerId="ADAL" clId="{1C298DED-7485-4C18-9DB3-CE230CE50DB5}" dt="2024-10-02T13:04:16.791" v="239" actId="478"/>
          <ac:spMkLst>
            <pc:docMk/>
            <pc:sldMk cId="67014073" sldId="388"/>
            <ac:spMk id="5" creationId="{CCC1D258-F7D4-D265-69EF-A80DC87D4780}"/>
          </ac:spMkLst>
        </pc:spChg>
        <pc:picChg chg="del">
          <ac:chgData name="Pauline Smyth" userId="de5ce227-53e3-42c9-b7e0-2fb7785ba6f5" providerId="ADAL" clId="{1C298DED-7485-4C18-9DB3-CE230CE50DB5}" dt="2024-10-02T13:04:16.791" v="239" actId="478"/>
          <ac:picMkLst>
            <pc:docMk/>
            <pc:sldMk cId="67014073" sldId="388"/>
            <ac:picMk id="7" creationId="{E439282E-421D-4E7C-AD64-7E900AE0BB58}"/>
          </ac:picMkLst>
        </pc:picChg>
      </pc:sldChg>
      <pc:sldChg chg="addSp delSp modSp add mod">
        <pc:chgData name="Pauline Smyth" userId="de5ce227-53e3-42c9-b7e0-2fb7785ba6f5" providerId="ADAL" clId="{1C298DED-7485-4C18-9DB3-CE230CE50DB5}" dt="2024-10-02T13:04:19.007" v="240" actId="478"/>
        <pc:sldMkLst>
          <pc:docMk/>
          <pc:sldMk cId="370348498" sldId="389"/>
        </pc:sldMkLst>
        <pc:spChg chg="add mod">
          <ac:chgData name="Pauline Smyth" userId="de5ce227-53e3-42c9-b7e0-2fb7785ba6f5" providerId="ADAL" clId="{1C298DED-7485-4C18-9DB3-CE230CE50DB5}" dt="2024-10-02T13:04:19.007" v="240" actId="478"/>
          <ac:spMkLst>
            <pc:docMk/>
            <pc:sldMk cId="370348498" sldId="389"/>
            <ac:spMk id="3" creationId="{47B04579-57C2-A8BA-DEC9-7FA2AC0138D1}"/>
          </ac:spMkLst>
        </pc:spChg>
        <pc:picChg chg="del">
          <ac:chgData name="Pauline Smyth" userId="de5ce227-53e3-42c9-b7e0-2fb7785ba6f5" providerId="ADAL" clId="{1C298DED-7485-4C18-9DB3-CE230CE50DB5}" dt="2024-10-02T13:04:19.007" v="240" actId="478"/>
          <ac:picMkLst>
            <pc:docMk/>
            <pc:sldMk cId="370348498" sldId="389"/>
            <ac:picMk id="7" creationId="{E439282E-421D-4E7C-AD64-7E900AE0BB58}"/>
          </ac:picMkLst>
        </pc:picChg>
      </pc:sldChg>
      <pc:sldChg chg="addSp delSp modSp add mod">
        <pc:chgData name="Pauline Smyth" userId="de5ce227-53e3-42c9-b7e0-2fb7785ba6f5" providerId="ADAL" clId="{1C298DED-7485-4C18-9DB3-CE230CE50DB5}" dt="2024-10-02T13:04:30.157" v="243" actId="478"/>
        <pc:sldMkLst>
          <pc:docMk/>
          <pc:sldMk cId="1635248731" sldId="390"/>
        </pc:sldMkLst>
        <pc:spChg chg="add del mod">
          <ac:chgData name="Pauline Smyth" userId="de5ce227-53e3-42c9-b7e0-2fb7785ba6f5" providerId="ADAL" clId="{1C298DED-7485-4C18-9DB3-CE230CE50DB5}" dt="2024-10-02T13:04:27.197" v="242" actId="478"/>
          <ac:spMkLst>
            <pc:docMk/>
            <pc:sldMk cId="1635248731" sldId="390"/>
            <ac:spMk id="5" creationId="{2A41771D-C688-5060-4CB2-8811E9BA2D5F}"/>
          </ac:spMkLst>
        </pc:spChg>
        <pc:spChg chg="add mod">
          <ac:chgData name="Pauline Smyth" userId="de5ce227-53e3-42c9-b7e0-2fb7785ba6f5" providerId="ADAL" clId="{1C298DED-7485-4C18-9DB3-CE230CE50DB5}" dt="2024-10-02T13:04:30.157" v="243" actId="478"/>
          <ac:spMkLst>
            <pc:docMk/>
            <pc:sldMk cId="1635248731" sldId="390"/>
            <ac:spMk id="11" creationId="{857D03A0-9F13-345C-5A76-DECAA00C1C08}"/>
          </ac:spMkLst>
        </pc:spChg>
        <pc:picChg chg="add del">
          <ac:chgData name="Pauline Smyth" userId="de5ce227-53e3-42c9-b7e0-2fb7785ba6f5" providerId="ADAL" clId="{1C298DED-7485-4C18-9DB3-CE230CE50DB5}" dt="2024-10-02T13:04:30.157" v="243" actId="478"/>
          <ac:picMkLst>
            <pc:docMk/>
            <pc:sldMk cId="1635248731" sldId="390"/>
            <ac:picMk id="7" creationId="{E439282E-421D-4E7C-AD64-7E900AE0BB58}"/>
          </ac:picMkLst>
        </pc:picChg>
      </pc:sldChg>
      <pc:sldChg chg="addSp delSp modSp add mod">
        <pc:chgData name="Pauline Smyth" userId="de5ce227-53e3-42c9-b7e0-2fb7785ba6f5" providerId="ADAL" clId="{1C298DED-7485-4C18-9DB3-CE230CE50DB5}" dt="2024-10-02T13:04:33.333" v="244" actId="478"/>
        <pc:sldMkLst>
          <pc:docMk/>
          <pc:sldMk cId="2256863698" sldId="391"/>
        </pc:sldMkLst>
        <pc:spChg chg="add mod">
          <ac:chgData name="Pauline Smyth" userId="de5ce227-53e3-42c9-b7e0-2fb7785ba6f5" providerId="ADAL" clId="{1C298DED-7485-4C18-9DB3-CE230CE50DB5}" dt="2024-10-02T13:04:33.333" v="244" actId="478"/>
          <ac:spMkLst>
            <pc:docMk/>
            <pc:sldMk cId="2256863698" sldId="391"/>
            <ac:spMk id="3" creationId="{C4D02085-53CF-ED75-DEE8-59EEC09280DE}"/>
          </ac:spMkLst>
        </pc:spChg>
        <pc:picChg chg="del">
          <ac:chgData name="Pauline Smyth" userId="de5ce227-53e3-42c9-b7e0-2fb7785ba6f5" providerId="ADAL" clId="{1C298DED-7485-4C18-9DB3-CE230CE50DB5}" dt="2024-10-02T13:04:33.333" v="244" actId="478"/>
          <ac:picMkLst>
            <pc:docMk/>
            <pc:sldMk cId="2256863698" sldId="391"/>
            <ac:picMk id="7" creationId="{E439282E-421D-4E7C-AD64-7E900AE0BB58}"/>
          </ac:picMkLst>
        </pc:picChg>
      </pc:sldChg>
      <pc:sldChg chg="addSp delSp modSp add mod">
        <pc:chgData name="Pauline Smyth" userId="de5ce227-53e3-42c9-b7e0-2fb7785ba6f5" providerId="ADAL" clId="{1C298DED-7485-4C18-9DB3-CE230CE50DB5}" dt="2024-10-02T13:04:35.917" v="245" actId="478"/>
        <pc:sldMkLst>
          <pc:docMk/>
          <pc:sldMk cId="1243561639" sldId="392"/>
        </pc:sldMkLst>
        <pc:spChg chg="add mod">
          <ac:chgData name="Pauline Smyth" userId="de5ce227-53e3-42c9-b7e0-2fb7785ba6f5" providerId="ADAL" clId="{1C298DED-7485-4C18-9DB3-CE230CE50DB5}" dt="2024-10-02T13:04:35.917" v="245" actId="478"/>
          <ac:spMkLst>
            <pc:docMk/>
            <pc:sldMk cId="1243561639" sldId="392"/>
            <ac:spMk id="5" creationId="{9A86B309-6A31-A2BA-0906-18EAFD53A75B}"/>
          </ac:spMkLst>
        </pc:spChg>
        <pc:picChg chg="del">
          <ac:chgData name="Pauline Smyth" userId="de5ce227-53e3-42c9-b7e0-2fb7785ba6f5" providerId="ADAL" clId="{1C298DED-7485-4C18-9DB3-CE230CE50DB5}" dt="2024-10-02T13:04:35.917" v="245" actId="478"/>
          <ac:picMkLst>
            <pc:docMk/>
            <pc:sldMk cId="1243561639" sldId="392"/>
            <ac:picMk id="7" creationId="{E439282E-421D-4E7C-AD64-7E900AE0BB58}"/>
          </ac:picMkLst>
        </pc:picChg>
      </pc:sldChg>
      <pc:sldChg chg="addSp delSp modSp add mod">
        <pc:chgData name="Pauline Smyth" userId="de5ce227-53e3-42c9-b7e0-2fb7785ba6f5" providerId="ADAL" clId="{1C298DED-7485-4C18-9DB3-CE230CE50DB5}" dt="2024-10-02T13:04:38.059" v="246" actId="478"/>
        <pc:sldMkLst>
          <pc:docMk/>
          <pc:sldMk cId="705469861" sldId="393"/>
        </pc:sldMkLst>
        <pc:spChg chg="add mod">
          <ac:chgData name="Pauline Smyth" userId="de5ce227-53e3-42c9-b7e0-2fb7785ba6f5" providerId="ADAL" clId="{1C298DED-7485-4C18-9DB3-CE230CE50DB5}" dt="2024-10-02T13:04:38.059" v="246" actId="478"/>
          <ac:spMkLst>
            <pc:docMk/>
            <pc:sldMk cId="705469861" sldId="393"/>
            <ac:spMk id="5" creationId="{E12AC327-06FA-9807-8B8C-30671EDB5B18}"/>
          </ac:spMkLst>
        </pc:spChg>
        <pc:picChg chg="del">
          <ac:chgData name="Pauline Smyth" userId="de5ce227-53e3-42c9-b7e0-2fb7785ba6f5" providerId="ADAL" clId="{1C298DED-7485-4C18-9DB3-CE230CE50DB5}" dt="2024-10-02T13:04:38.059" v="246" actId="478"/>
          <ac:picMkLst>
            <pc:docMk/>
            <pc:sldMk cId="705469861" sldId="393"/>
            <ac:picMk id="7" creationId="{E439282E-421D-4E7C-AD64-7E900AE0BB58}"/>
          </ac:picMkLst>
        </pc:picChg>
      </pc:sldChg>
      <pc:sldChg chg="add">
        <pc:chgData name="Pauline Smyth" userId="de5ce227-53e3-42c9-b7e0-2fb7785ba6f5" providerId="ADAL" clId="{1C298DED-7485-4C18-9DB3-CE230CE50DB5}" dt="2024-10-02T12:19:00.429" v="133"/>
        <pc:sldMkLst>
          <pc:docMk/>
          <pc:sldMk cId="3247765476" sldId="394"/>
        </pc:sldMkLst>
      </pc:sldChg>
      <pc:sldChg chg="addSp delSp modSp add mod">
        <pc:chgData name="Pauline Smyth" userId="de5ce227-53e3-42c9-b7e0-2fb7785ba6f5" providerId="ADAL" clId="{1C298DED-7485-4C18-9DB3-CE230CE50DB5}" dt="2024-10-02T13:04:54.959" v="248" actId="478"/>
        <pc:sldMkLst>
          <pc:docMk/>
          <pc:sldMk cId="1342768989" sldId="395"/>
        </pc:sldMkLst>
        <pc:spChg chg="add mod">
          <ac:chgData name="Pauline Smyth" userId="de5ce227-53e3-42c9-b7e0-2fb7785ba6f5" providerId="ADAL" clId="{1C298DED-7485-4C18-9DB3-CE230CE50DB5}" dt="2024-10-02T13:04:54.959" v="248" actId="478"/>
          <ac:spMkLst>
            <pc:docMk/>
            <pc:sldMk cId="1342768989" sldId="395"/>
            <ac:spMk id="9" creationId="{154247B1-5541-5F3B-7F5A-B178BDF34BCA}"/>
          </ac:spMkLst>
        </pc:spChg>
        <pc:picChg chg="del">
          <ac:chgData name="Pauline Smyth" userId="de5ce227-53e3-42c9-b7e0-2fb7785ba6f5" providerId="ADAL" clId="{1C298DED-7485-4C18-9DB3-CE230CE50DB5}" dt="2024-10-02T13:04:54.959" v="248" actId="478"/>
          <ac:picMkLst>
            <pc:docMk/>
            <pc:sldMk cId="1342768989" sldId="395"/>
            <ac:picMk id="7" creationId="{E439282E-421D-4E7C-AD64-7E900AE0BB58}"/>
          </ac:picMkLst>
        </pc:picChg>
      </pc:sldChg>
      <pc:sldChg chg="addSp delSp modSp add mod">
        <pc:chgData name="Pauline Smyth" userId="de5ce227-53e3-42c9-b7e0-2fb7785ba6f5" providerId="ADAL" clId="{1C298DED-7485-4C18-9DB3-CE230CE50DB5}" dt="2024-10-02T13:04:57.541" v="249" actId="478"/>
        <pc:sldMkLst>
          <pc:docMk/>
          <pc:sldMk cId="3725369189" sldId="396"/>
        </pc:sldMkLst>
        <pc:spChg chg="add mod">
          <ac:chgData name="Pauline Smyth" userId="de5ce227-53e3-42c9-b7e0-2fb7785ba6f5" providerId="ADAL" clId="{1C298DED-7485-4C18-9DB3-CE230CE50DB5}" dt="2024-10-02T13:04:57.541" v="249" actId="478"/>
          <ac:spMkLst>
            <pc:docMk/>
            <pc:sldMk cId="3725369189" sldId="396"/>
            <ac:spMk id="5" creationId="{AE185A49-2188-D1FD-7D5A-94DD1A7246C6}"/>
          </ac:spMkLst>
        </pc:spChg>
        <pc:picChg chg="del">
          <ac:chgData name="Pauline Smyth" userId="de5ce227-53e3-42c9-b7e0-2fb7785ba6f5" providerId="ADAL" clId="{1C298DED-7485-4C18-9DB3-CE230CE50DB5}" dt="2024-10-02T13:04:57.541" v="249" actId="478"/>
          <ac:picMkLst>
            <pc:docMk/>
            <pc:sldMk cId="3725369189" sldId="396"/>
            <ac:picMk id="7" creationId="{E439282E-421D-4E7C-AD64-7E900AE0BB58}"/>
          </ac:picMkLst>
        </pc:picChg>
      </pc:sldChg>
      <pc:sldChg chg="addSp delSp modSp add mod">
        <pc:chgData name="Pauline Smyth" userId="de5ce227-53e3-42c9-b7e0-2fb7785ba6f5" providerId="ADAL" clId="{1C298DED-7485-4C18-9DB3-CE230CE50DB5}" dt="2024-10-02T13:04:59.984" v="250" actId="478"/>
        <pc:sldMkLst>
          <pc:docMk/>
          <pc:sldMk cId="1283730218" sldId="397"/>
        </pc:sldMkLst>
        <pc:spChg chg="add mod">
          <ac:chgData name="Pauline Smyth" userId="de5ce227-53e3-42c9-b7e0-2fb7785ba6f5" providerId="ADAL" clId="{1C298DED-7485-4C18-9DB3-CE230CE50DB5}" dt="2024-10-02T13:04:59.984" v="250" actId="478"/>
          <ac:spMkLst>
            <pc:docMk/>
            <pc:sldMk cId="1283730218" sldId="397"/>
            <ac:spMk id="3" creationId="{5DB83546-205D-1FF8-6DAB-579DB101E8C2}"/>
          </ac:spMkLst>
        </pc:spChg>
        <pc:picChg chg="del">
          <ac:chgData name="Pauline Smyth" userId="de5ce227-53e3-42c9-b7e0-2fb7785ba6f5" providerId="ADAL" clId="{1C298DED-7485-4C18-9DB3-CE230CE50DB5}" dt="2024-10-02T13:04:59.984" v="250" actId="478"/>
          <ac:picMkLst>
            <pc:docMk/>
            <pc:sldMk cId="1283730218" sldId="397"/>
            <ac:picMk id="7" creationId="{E439282E-421D-4E7C-AD64-7E900AE0BB58}"/>
          </ac:picMkLst>
        </pc:picChg>
      </pc:sldChg>
      <pc:sldChg chg="addSp delSp modSp add mod">
        <pc:chgData name="Pauline Smyth" userId="de5ce227-53e3-42c9-b7e0-2fb7785ba6f5" providerId="ADAL" clId="{1C298DED-7485-4C18-9DB3-CE230CE50DB5}" dt="2024-10-02T13:05:03.079" v="251" actId="478"/>
        <pc:sldMkLst>
          <pc:docMk/>
          <pc:sldMk cId="3365051029" sldId="398"/>
        </pc:sldMkLst>
        <pc:spChg chg="add mod">
          <ac:chgData name="Pauline Smyth" userId="de5ce227-53e3-42c9-b7e0-2fb7785ba6f5" providerId="ADAL" clId="{1C298DED-7485-4C18-9DB3-CE230CE50DB5}" dt="2024-10-02T13:05:03.079" v="251" actId="478"/>
          <ac:spMkLst>
            <pc:docMk/>
            <pc:sldMk cId="3365051029" sldId="398"/>
            <ac:spMk id="3" creationId="{6C142CB2-91C2-8FDB-8957-969E0EFB3024}"/>
          </ac:spMkLst>
        </pc:spChg>
        <pc:picChg chg="del">
          <ac:chgData name="Pauline Smyth" userId="de5ce227-53e3-42c9-b7e0-2fb7785ba6f5" providerId="ADAL" clId="{1C298DED-7485-4C18-9DB3-CE230CE50DB5}" dt="2024-10-02T13:05:03.079" v="251" actId="478"/>
          <ac:picMkLst>
            <pc:docMk/>
            <pc:sldMk cId="3365051029" sldId="398"/>
            <ac:picMk id="7" creationId="{E439282E-421D-4E7C-AD64-7E900AE0BB58}"/>
          </ac:picMkLst>
        </pc:picChg>
      </pc:sldChg>
      <pc:sldChg chg="addSp delSp modSp add mod">
        <pc:chgData name="Pauline Smyth" userId="de5ce227-53e3-42c9-b7e0-2fb7785ba6f5" providerId="ADAL" clId="{1C298DED-7485-4C18-9DB3-CE230CE50DB5}" dt="2024-10-02T13:05:05.313" v="252" actId="478"/>
        <pc:sldMkLst>
          <pc:docMk/>
          <pc:sldMk cId="171873423" sldId="399"/>
        </pc:sldMkLst>
        <pc:spChg chg="add mod">
          <ac:chgData name="Pauline Smyth" userId="de5ce227-53e3-42c9-b7e0-2fb7785ba6f5" providerId="ADAL" clId="{1C298DED-7485-4C18-9DB3-CE230CE50DB5}" dt="2024-10-02T13:05:05.313" v="252" actId="478"/>
          <ac:spMkLst>
            <pc:docMk/>
            <pc:sldMk cId="171873423" sldId="399"/>
            <ac:spMk id="6" creationId="{C2AD9AC6-C2FB-4AC9-B817-A5EB7F18C825}"/>
          </ac:spMkLst>
        </pc:spChg>
        <pc:picChg chg="del">
          <ac:chgData name="Pauline Smyth" userId="de5ce227-53e3-42c9-b7e0-2fb7785ba6f5" providerId="ADAL" clId="{1C298DED-7485-4C18-9DB3-CE230CE50DB5}" dt="2024-10-02T13:05:05.313" v="252" actId="478"/>
          <ac:picMkLst>
            <pc:docMk/>
            <pc:sldMk cId="171873423" sldId="399"/>
            <ac:picMk id="7" creationId="{E439282E-421D-4E7C-AD64-7E900AE0BB58}"/>
          </ac:picMkLst>
        </pc:picChg>
      </pc:sldChg>
      <pc:sldChg chg="addSp delSp modSp add mod">
        <pc:chgData name="Pauline Smyth" userId="de5ce227-53e3-42c9-b7e0-2fb7785ba6f5" providerId="ADAL" clId="{1C298DED-7485-4C18-9DB3-CE230CE50DB5}" dt="2024-10-02T13:05:07.684" v="253" actId="478"/>
        <pc:sldMkLst>
          <pc:docMk/>
          <pc:sldMk cId="2580824848" sldId="400"/>
        </pc:sldMkLst>
        <pc:spChg chg="add mod">
          <ac:chgData name="Pauline Smyth" userId="de5ce227-53e3-42c9-b7e0-2fb7785ba6f5" providerId="ADAL" clId="{1C298DED-7485-4C18-9DB3-CE230CE50DB5}" dt="2024-10-02T13:05:07.684" v="253" actId="478"/>
          <ac:spMkLst>
            <pc:docMk/>
            <pc:sldMk cId="2580824848" sldId="400"/>
            <ac:spMk id="5" creationId="{9DCEB4E7-59AF-FEDF-223B-D8765C8BBCBC}"/>
          </ac:spMkLst>
        </pc:spChg>
        <pc:picChg chg="del">
          <ac:chgData name="Pauline Smyth" userId="de5ce227-53e3-42c9-b7e0-2fb7785ba6f5" providerId="ADAL" clId="{1C298DED-7485-4C18-9DB3-CE230CE50DB5}" dt="2024-10-02T13:05:07.684" v="253" actId="478"/>
          <ac:picMkLst>
            <pc:docMk/>
            <pc:sldMk cId="2580824848" sldId="400"/>
            <ac:picMk id="7" creationId="{E439282E-421D-4E7C-AD64-7E900AE0BB58}"/>
          </ac:picMkLst>
        </pc:picChg>
      </pc:sldChg>
      <pc:sldChg chg="addSp delSp modSp add mod">
        <pc:chgData name="Pauline Smyth" userId="de5ce227-53e3-42c9-b7e0-2fb7785ba6f5" providerId="ADAL" clId="{1C298DED-7485-4C18-9DB3-CE230CE50DB5}" dt="2024-10-02T13:05:10.304" v="254" actId="478"/>
        <pc:sldMkLst>
          <pc:docMk/>
          <pc:sldMk cId="2566640778" sldId="401"/>
        </pc:sldMkLst>
        <pc:spChg chg="add mod">
          <ac:chgData name="Pauline Smyth" userId="de5ce227-53e3-42c9-b7e0-2fb7785ba6f5" providerId="ADAL" clId="{1C298DED-7485-4C18-9DB3-CE230CE50DB5}" dt="2024-10-02T13:05:10.304" v="254" actId="478"/>
          <ac:spMkLst>
            <pc:docMk/>
            <pc:sldMk cId="2566640778" sldId="401"/>
            <ac:spMk id="5" creationId="{FE70CFA4-4A16-3CBA-0BE2-3A63947FF338}"/>
          </ac:spMkLst>
        </pc:spChg>
        <pc:picChg chg="del">
          <ac:chgData name="Pauline Smyth" userId="de5ce227-53e3-42c9-b7e0-2fb7785ba6f5" providerId="ADAL" clId="{1C298DED-7485-4C18-9DB3-CE230CE50DB5}" dt="2024-10-02T13:05:10.304" v="254" actId="478"/>
          <ac:picMkLst>
            <pc:docMk/>
            <pc:sldMk cId="2566640778" sldId="401"/>
            <ac:picMk id="7" creationId="{E439282E-421D-4E7C-AD64-7E900AE0BB58}"/>
          </ac:picMkLst>
        </pc:picChg>
      </pc:sldChg>
      <pc:sldChg chg="addSp delSp modSp add mod">
        <pc:chgData name="Pauline Smyth" userId="de5ce227-53e3-42c9-b7e0-2fb7785ba6f5" providerId="ADAL" clId="{1C298DED-7485-4C18-9DB3-CE230CE50DB5}" dt="2024-10-02T13:05:13.067" v="255" actId="478"/>
        <pc:sldMkLst>
          <pc:docMk/>
          <pc:sldMk cId="939166346" sldId="402"/>
        </pc:sldMkLst>
        <pc:spChg chg="add mod">
          <ac:chgData name="Pauline Smyth" userId="de5ce227-53e3-42c9-b7e0-2fb7785ba6f5" providerId="ADAL" clId="{1C298DED-7485-4C18-9DB3-CE230CE50DB5}" dt="2024-10-02T13:05:13.067" v="255" actId="478"/>
          <ac:spMkLst>
            <pc:docMk/>
            <pc:sldMk cId="939166346" sldId="402"/>
            <ac:spMk id="3" creationId="{A8837B09-829E-0735-8382-843CFC937342}"/>
          </ac:spMkLst>
        </pc:spChg>
        <pc:picChg chg="del">
          <ac:chgData name="Pauline Smyth" userId="de5ce227-53e3-42c9-b7e0-2fb7785ba6f5" providerId="ADAL" clId="{1C298DED-7485-4C18-9DB3-CE230CE50DB5}" dt="2024-10-02T13:05:13.067" v="255" actId="478"/>
          <ac:picMkLst>
            <pc:docMk/>
            <pc:sldMk cId="939166346" sldId="402"/>
            <ac:picMk id="7" creationId="{E439282E-421D-4E7C-AD64-7E900AE0BB58}"/>
          </ac:picMkLst>
        </pc:picChg>
      </pc:sldChg>
      <pc:sldChg chg="addSp delSp modSp add mod">
        <pc:chgData name="Pauline Smyth" userId="de5ce227-53e3-42c9-b7e0-2fb7785ba6f5" providerId="ADAL" clId="{1C298DED-7485-4C18-9DB3-CE230CE50DB5}" dt="2024-10-02T13:05:15.208" v="256" actId="478"/>
        <pc:sldMkLst>
          <pc:docMk/>
          <pc:sldMk cId="3050025937" sldId="403"/>
        </pc:sldMkLst>
        <pc:spChg chg="add mod">
          <ac:chgData name="Pauline Smyth" userId="de5ce227-53e3-42c9-b7e0-2fb7785ba6f5" providerId="ADAL" clId="{1C298DED-7485-4C18-9DB3-CE230CE50DB5}" dt="2024-10-02T13:05:15.208" v="256" actId="478"/>
          <ac:spMkLst>
            <pc:docMk/>
            <pc:sldMk cId="3050025937" sldId="403"/>
            <ac:spMk id="5" creationId="{8A9BAB02-335D-123D-5DF5-E64028616E07}"/>
          </ac:spMkLst>
        </pc:spChg>
        <pc:picChg chg="del">
          <ac:chgData name="Pauline Smyth" userId="de5ce227-53e3-42c9-b7e0-2fb7785ba6f5" providerId="ADAL" clId="{1C298DED-7485-4C18-9DB3-CE230CE50DB5}" dt="2024-10-02T13:05:15.208" v="256" actId="478"/>
          <ac:picMkLst>
            <pc:docMk/>
            <pc:sldMk cId="3050025937" sldId="403"/>
            <ac:picMk id="7" creationId="{E439282E-421D-4E7C-AD64-7E900AE0BB58}"/>
          </ac:picMkLst>
        </pc:picChg>
      </pc:sldChg>
      <pc:sldChg chg="addSp delSp modSp add mod">
        <pc:chgData name="Pauline Smyth" userId="de5ce227-53e3-42c9-b7e0-2fb7785ba6f5" providerId="ADAL" clId="{1C298DED-7485-4C18-9DB3-CE230CE50DB5}" dt="2024-10-02T13:05:17.200" v="257" actId="478"/>
        <pc:sldMkLst>
          <pc:docMk/>
          <pc:sldMk cId="4211020902" sldId="404"/>
        </pc:sldMkLst>
        <pc:spChg chg="add mod">
          <ac:chgData name="Pauline Smyth" userId="de5ce227-53e3-42c9-b7e0-2fb7785ba6f5" providerId="ADAL" clId="{1C298DED-7485-4C18-9DB3-CE230CE50DB5}" dt="2024-10-02T13:05:17.200" v="257" actId="478"/>
          <ac:spMkLst>
            <pc:docMk/>
            <pc:sldMk cId="4211020902" sldId="404"/>
            <ac:spMk id="5" creationId="{343BB224-5005-6F78-5E32-C62D68F93BCF}"/>
          </ac:spMkLst>
        </pc:spChg>
        <pc:picChg chg="del">
          <ac:chgData name="Pauline Smyth" userId="de5ce227-53e3-42c9-b7e0-2fb7785ba6f5" providerId="ADAL" clId="{1C298DED-7485-4C18-9DB3-CE230CE50DB5}" dt="2024-10-02T13:05:17.200" v="257" actId="478"/>
          <ac:picMkLst>
            <pc:docMk/>
            <pc:sldMk cId="4211020902" sldId="404"/>
            <ac:picMk id="7" creationId="{E439282E-421D-4E7C-AD64-7E900AE0BB58}"/>
          </ac:picMkLst>
        </pc:picChg>
      </pc:sldChg>
      <pc:sldChg chg="addSp delSp modSp add mod">
        <pc:chgData name="Pauline Smyth" userId="de5ce227-53e3-42c9-b7e0-2fb7785ba6f5" providerId="ADAL" clId="{1C298DED-7485-4C18-9DB3-CE230CE50DB5}" dt="2024-10-02T13:05:19.164" v="258" actId="478"/>
        <pc:sldMkLst>
          <pc:docMk/>
          <pc:sldMk cId="3600379944" sldId="405"/>
        </pc:sldMkLst>
        <pc:spChg chg="add mod">
          <ac:chgData name="Pauline Smyth" userId="de5ce227-53e3-42c9-b7e0-2fb7785ba6f5" providerId="ADAL" clId="{1C298DED-7485-4C18-9DB3-CE230CE50DB5}" dt="2024-10-02T13:05:19.164" v="258" actId="478"/>
          <ac:spMkLst>
            <pc:docMk/>
            <pc:sldMk cId="3600379944" sldId="405"/>
            <ac:spMk id="3" creationId="{72449DD3-4339-0C05-008C-ED91DBAECD5B}"/>
          </ac:spMkLst>
        </pc:spChg>
        <pc:picChg chg="del">
          <ac:chgData name="Pauline Smyth" userId="de5ce227-53e3-42c9-b7e0-2fb7785ba6f5" providerId="ADAL" clId="{1C298DED-7485-4C18-9DB3-CE230CE50DB5}" dt="2024-10-02T13:05:19.164" v="258" actId="478"/>
          <ac:picMkLst>
            <pc:docMk/>
            <pc:sldMk cId="3600379944" sldId="405"/>
            <ac:picMk id="7" creationId="{E439282E-421D-4E7C-AD64-7E900AE0BB58}"/>
          </ac:picMkLst>
        </pc:picChg>
      </pc:sldChg>
      <pc:sldChg chg="addSp delSp modSp add mod">
        <pc:chgData name="Pauline Smyth" userId="de5ce227-53e3-42c9-b7e0-2fb7785ba6f5" providerId="ADAL" clId="{1C298DED-7485-4C18-9DB3-CE230CE50DB5}" dt="2024-10-02T13:05:21.207" v="259" actId="478"/>
        <pc:sldMkLst>
          <pc:docMk/>
          <pc:sldMk cId="4243419912" sldId="406"/>
        </pc:sldMkLst>
        <pc:spChg chg="add mod">
          <ac:chgData name="Pauline Smyth" userId="de5ce227-53e3-42c9-b7e0-2fb7785ba6f5" providerId="ADAL" clId="{1C298DED-7485-4C18-9DB3-CE230CE50DB5}" dt="2024-10-02T13:05:21.207" v="259" actId="478"/>
          <ac:spMkLst>
            <pc:docMk/>
            <pc:sldMk cId="4243419912" sldId="406"/>
            <ac:spMk id="5" creationId="{DBCCBAE8-1C92-8082-C326-EB601231054B}"/>
          </ac:spMkLst>
        </pc:spChg>
        <pc:picChg chg="del">
          <ac:chgData name="Pauline Smyth" userId="de5ce227-53e3-42c9-b7e0-2fb7785ba6f5" providerId="ADAL" clId="{1C298DED-7485-4C18-9DB3-CE230CE50DB5}" dt="2024-10-02T13:05:21.207" v="259" actId="478"/>
          <ac:picMkLst>
            <pc:docMk/>
            <pc:sldMk cId="4243419912" sldId="406"/>
            <ac:picMk id="7" creationId="{E439282E-421D-4E7C-AD64-7E900AE0BB58}"/>
          </ac:picMkLst>
        </pc:picChg>
      </pc:sldChg>
      <pc:sldChg chg="addSp delSp modSp add mod">
        <pc:chgData name="Pauline Smyth" userId="de5ce227-53e3-42c9-b7e0-2fb7785ba6f5" providerId="ADAL" clId="{1C298DED-7485-4C18-9DB3-CE230CE50DB5}" dt="2024-10-02T13:05:23.292" v="260" actId="478"/>
        <pc:sldMkLst>
          <pc:docMk/>
          <pc:sldMk cId="1069246064" sldId="407"/>
        </pc:sldMkLst>
        <pc:spChg chg="add mod">
          <ac:chgData name="Pauline Smyth" userId="de5ce227-53e3-42c9-b7e0-2fb7785ba6f5" providerId="ADAL" clId="{1C298DED-7485-4C18-9DB3-CE230CE50DB5}" dt="2024-10-02T13:05:23.292" v="260" actId="478"/>
          <ac:spMkLst>
            <pc:docMk/>
            <pc:sldMk cId="1069246064" sldId="407"/>
            <ac:spMk id="3" creationId="{9AF88081-E3C2-C4B3-2211-6F9C884FB98A}"/>
          </ac:spMkLst>
        </pc:spChg>
        <pc:picChg chg="del">
          <ac:chgData name="Pauline Smyth" userId="de5ce227-53e3-42c9-b7e0-2fb7785ba6f5" providerId="ADAL" clId="{1C298DED-7485-4C18-9DB3-CE230CE50DB5}" dt="2024-10-02T13:05:23.292" v="260" actId="478"/>
          <ac:picMkLst>
            <pc:docMk/>
            <pc:sldMk cId="1069246064" sldId="407"/>
            <ac:picMk id="7" creationId="{E439282E-421D-4E7C-AD64-7E900AE0BB58}"/>
          </ac:picMkLst>
        </pc:picChg>
      </pc:sldChg>
      <pc:sldChg chg="addSp delSp modSp add mod">
        <pc:chgData name="Pauline Smyth" userId="de5ce227-53e3-42c9-b7e0-2fb7785ba6f5" providerId="ADAL" clId="{1C298DED-7485-4C18-9DB3-CE230CE50DB5}" dt="2024-10-02T13:05:24.908" v="261" actId="478"/>
        <pc:sldMkLst>
          <pc:docMk/>
          <pc:sldMk cId="3224261287" sldId="408"/>
        </pc:sldMkLst>
        <pc:spChg chg="add mod">
          <ac:chgData name="Pauline Smyth" userId="de5ce227-53e3-42c9-b7e0-2fb7785ba6f5" providerId="ADAL" clId="{1C298DED-7485-4C18-9DB3-CE230CE50DB5}" dt="2024-10-02T13:05:24.908" v="261" actId="478"/>
          <ac:spMkLst>
            <pc:docMk/>
            <pc:sldMk cId="3224261287" sldId="408"/>
            <ac:spMk id="3" creationId="{EBD693BE-56BA-0A8E-7392-DC0F0D070A42}"/>
          </ac:spMkLst>
        </pc:spChg>
        <pc:picChg chg="del">
          <ac:chgData name="Pauline Smyth" userId="de5ce227-53e3-42c9-b7e0-2fb7785ba6f5" providerId="ADAL" clId="{1C298DED-7485-4C18-9DB3-CE230CE50DB5}" dt="2024-10-02T13:05:24.908" v="261" actId="478"/>
          <ac:picMkLst>
            <pc:docMk/>
            <pc:sldMk cId="3224261287" sldId="408"/>
            <ac:picMk id="7" creationId="{E439282E-421D-4E7C-AD64-7E900AE0BB58}"/>
          </ac:picMkLst>
        </pc:picChg>
      </pc:sldChg>
      <pc:sldChg chg="addSp delSp modSp add mod">
        <pc:chgData name="Pauline Smyth" userId="de5ce227-53e3-42c9-b7e0-2fb7785ba6f5" providerId="ADAL" clId="{1C298DED-7485-4C18-9DB3-CE230CE50DB5}" dt="2024-10-02T13:05:26.582" v="262" actId="478"/>
        <pc:sldMkLst>
          <pc:docMk/>
          <pc:sldMk cId="1754773413" sldId="409"/>
        </pc:sldMkLst>
        <pc:spChg chg="add mod">
          <ac:chgData name="Pauline Smyth" userId="de5ce227-53e3-42c9-b7e0-2fb7785ba6f5" providerId="ADAL" clId="{1C298DED-7485-4C18-9DB3-CE230CE50DB5}" dt="2024-10-02T13:05:26.582" v="262" actId="478"/>
          <ac:spMkLst>
            <pc:docMk/>
            <pc:sldMk cId="1754773413" sldId="409"/>
            <ac:spMk id="3" creationId="{55EA691E-F3CF-4492-FDDD-DE554F910B07}"/>
          </ac:spMkLst>
        </pc:spChg>
        <pc:picChg chg="del">
          <ac:chgData name="Pauline Smyth" userId="de5ce227-53e3-42c9-b7e0-2fb7785ba6f5" providerId="ADAL" clId="{1C298DED-7485-4C18-9DB3-CE230CE50DB5}" dt="2024-10-02T13:05:26.582" v="262" actId="478"/>
          <ac:picMkLst>
            <pc:docMk/>
            <pc:sldMk cId="1754773413" sldId="409"/>
            <ac:picMk id="7" creationId="{E439282E-421D-4E7C-AD64-7E900AE0BB58}"/>
          </ac:picMkLst>
        </pc:picChg>
      </pc:sldChg>
      <pc:sldChg chg="addSp delSp modSp add mod">
        <pc:chgData name="Pauline Smyth" userId="de5ce227-53e3-42c9-b7e0-2fb7785ba6f5" providerId="ADAL" clId="{1C298DED-7485-4C18-9DB3-CE230CE50DB5}" dt="2024-10-02T13:05:28.244" v="263" actId="478"/>
        <pc:sldMkLst>
          <pc:docMk/>
          <pc:sldMk cId="1411427013" sldId="410"/>
        </pc:sldMkLst>
        <pc:spChg chg="add mod">
          <ac:chgData name="Pauline Smyth" userId="de5ce227-53e3-42c9-b7e0-2fb7785ba6f5" providerId="ADAL" clId="{1C298DED-7485-4C18-9DB3-CE230CE50DB5}" dt="2024-10-02T13:05:28.244" v="263" actId="478"/>
          <ac:spMkLst>
            <pc:docMk/>
            <pc:sldMk cId="1411427013" sldId="410"/>
            <ac:spMk id="5" creationId="{C8D3B9C3-849B-3F51-9FDB-B20280BA6EE5}"/>
          </ac:spMkLst>
        </pc:spChg>
        <pc:picChg chg="del">
          <ac:chgData name="Pauline Smyth" userId="de5ce227-53e3-42c9-b7e0-2fb7785ba6f5" providerId="ADAL" clId="{1C298DED-7485-4C18-9DB3-CE230CE50DB5}" dt="2024-10-02T13:05:28.244" v="263" actId="478"/>
          <ac:picMkLst>
            <pc:docMk/>
            <pc:sldMk cId="1411427013" sldId="410"/>
            <ac:picMk id="7" creationId="{E439282E-421D-4E7C-AD64-7E900AE0BB58}"/>
          </ac:picMkLst>
        </pc:picChg>
      </pc:sldChg>
      <pc:sldChg chg="addSp delSp modSp add mod">
        <pc:chgData name="Pauline Smyth" userId="de5ce227-53e3-42c9-b7e0-2fb7785ba6f5" providerId="ADAL" clId="{1C298DED-7485-4C18-9DB3-CE230CE50DB5}" dt="2024-10-02T13:05:30.226" v="264" actId="478"/>
        <pc:sldMkLst>
          <pc:docMk/>
          <pc:sldMk cId="545631769" sldId="411"/>
        </pc:sldMkLst>
        <pc:spChg chg="add mod">
          <ac:chgData name="Pauline Smyth" userId="de5ce227-53e3-42c9-b7e0-2fb7785ba6f5" providerId="ADAL" clId="{1C298DED-7485-4C18-9DB3-CE230CE50DB5}" dt="2024-10-02T13:05:30.226" v="264" actId="478"/>
          <ac:spMkLst>
            <pc:docMk/>
            <pc:sldMk cId="545631769" sldId="411"/>
            <ac:spMk id="5" creationId="{8A9E55BE-D544-6BF2-9148-F466626AC549}"/>
          </ac:spMkLst>
        </pc:spChg>
        <pc:picChg chg="del">
          <ac:chgData name="Pauline Smyth" userId="de5ce227-53e3-42c9-b7e0-2fb7785ba6f5" providerId="ADAL" clId="{1C298DED-7485-4C18-9DB3-CE230CE50DB5}" dt="2024-10-02T13:05:30.226" v="264" actId="478"/>
          <ac:picMkLst>
            <pc:docMk/>
            <pc:sldMk cId="545631769" sldId="411"/>
            <ac:picMk id="7" creationId="{E439282E-421D-4E7C-AD64-7E900AE0BB58}"/>
          </ac:picMkLst>
        </pc:picChg>
      </pc:sldChg>
      <pc:sldChg chg="addSp delSp modSp add mod">
        <pc:chgData name="Pauline Smyth" userId="de5ce227-53e3-42c9-b7e0-2fb7785ba6f5" providerId="ADAL" clId="{1C298DED-7485-4C18-9DB3-CE230CE50DB5}" dt="2024-10-02T13:05:32.050" v="265" actId="478"/>
        <pc:sldMkLst>
          <pc:docMk/>
          <pc:sldMk cId="3851955094" sldId="412"/>
        </pc:sldMkLst>
        <pc:spChg chg="add mod">
          <ac:chgData name="Pauline Smyth" userId="de5ce227-53e3-42c9-b7e0-2fb7785ba6f5" providerId="ADAL" clId="{1C298DED-7485-4C18-9DB3-CE230CE50DB5}" dt="2024-10-02T13:05:32.050" v="265" actId="478"/>
          <ac:spMkLst>
            <pc:docMk/>
            <pc:sldMk cId="3851955094" sldId="412"/>
            <ac:spMk id="3" creationId="{3409D28E-054A-F5BE-0596-51C51608FC45}"/>
          </ac:spMkLst>
        </pc:spChg>
        <pc:picChg chg="del">
          <ac:chgData name="Pauline Smyth" userId="de5ce227-53e3-42c9-b7e0-2fb7785ba6f5" providerId="ADAL" clId="{1C298DED-7485-4C18-9DB3-CE230CE50DB5}" dt="2024-10-02T13:05:32.050" v="265" actId="478"/>
          <ac:picMkLst>
            <pc:docMk/>
            <pc:sldMk cId="3851955094" sldId="412"/>
            <ac:picMk id="7" creationId="{E439282E-421D-4E7C-AD64-7E900AE0BB58}"/>
          </ac:picMkLst>
        </pc:picChg>
      </pc:sldChg>
      <pc:sldChg chg="addSp delSp modSp add mod">
        <pc:chgData name="Pauline Smyth" userId="de5ce227-53e3-42c9-b7e0-2fb7785ba6f5" providerId="ADAL" clId="{1C298DED-7485-4C18-9DB3-CE230CE50DB5}" dt="2024-10-02T13:05:33.892" v="266" actId="478"/>
        <pc:sldMkLst>
          <pc:docMk/>
          <pc:sldMk cId="20001751" sldId="413"/>
        </pc:sldMkLst>
        <pc:spChg chg="add mod">
          <ac:chgData name="Pauline Smyth" userId="de5ce227-53e3-42c9-b7e0-2fb7785ba6f5" providerId="ADAL" clId="{1C298DED-7485-4C18-9DB3-CE230CE50DB5}" dt="2024-10-02T13:05:33.892" v="266" actId="478"/>
          <ac:spMkLst>
            <pc:docMk/>
            <pc:sldMk cId="20001751" sldId="413"/>
            <ac:spMk id="4" creationId="{89AD5AD4-A43C-F266-A16F-77120A35B554}"/>
          </ac:spMkLst>
        </pc:spChg>
        <pc:picChg chg="del">
          <ac:chgData name="Pauline Smyth" userId="de5ce227-53e3-42c9-b7e0-2fb7785ba6f5" providerId="ADAL" clId="{1C298DED-7485-4C18-9DB3-CE230CE50DB5}" dt="2024-10-02T13:05:33.892" v="266" actId="478"/>
          <ac:picMkLst>
            <pc:docMk/>
            <pc:sldMk cId="20001751" sldId="413"/>
            <ac:picMk id="7" creationId="{E439282E-421D-4E7C-AD64-7E900AE0BB58}"/>
          </ac:picMkLst>
        </pc:picChg>
      </pc:sldChg>
      <pc:sldChg chg="addSp delSp modSp add mod">
        <pc:chgData name="Pauline Smyth" userId="de5ce227-53e3-42c9-b7e0-2fb7785ba6f5" providerId="ADAL" clId="{1C298DED-7485-4C18-9DB3-CE230CE50DB5}" dt="2024-10-02T13:05:35.565" v="267" actId="478"/>
        <pc:sldMkLst>
          <pc:docMk/>
          <pc:sldMk cId="3076301686" sldId="414"/>
        </pc:sldMkLst>
        <pc:spChg chg="add mod">
          <ac:chgData name="Pauline Smyth" userId="de5ce227-53e3-42c9-b7e0-2fb7785ba6f5" providerId="ADAL" clId="{1C298DED-7485-4C18-9DB3-CE230CE50DB5}" dt="2024-10-02T13:05:35.565" v="267" actId="478"/>
          <ac:spMkLst>
            <pc:docMk/>
            <pc:sldMk cId="3076301686" sldId="414"/>
            <ac:spMk id="3" creationId="{F3C1F827-3744-4130-8F3A-DD24C7FA1676}"/>
          </ac:spMkLst>
        </pc:spChg>
        <pc:picChg chg="del">
          <ac:chgData name="Pauline Smyth" userId="de5ce227-53e3-42c9-b7e0-2fb7785ba6f5" providerId="ADAL" clId="{1C298DED-7485-4C18-9DB3-CE230CE50DB5}" dt="2024-10-02T13:05:35.565" v="267" actId="478"/>
          <ac:picMkLst>
            <pc:docMk/>
            <pc:sldMk cId="3076301686" sldId="414"/>
            <ac:picMk id="7" creationId="{E439282E-421D-4E7C-AD64-7E900AE0BB58}"/>
          </ac:picMkLst>
        </pc:picChg>
      </pc:sldChg>
      <pc:sldChg chg="addSp delSp modSp add mod">
        <pc:chgData name="Pauline Smyth" userId="de5ce227-53e3-42c9-b7e0-2fb7785ba6f5" providerId="ADAL" clId="{1C298DED-7485-4C18-9DB3-CE230CE50DB5}" dt="2024-10-02T13:05:37.172" v="268" actId="478"/>
        <pc:sldMkLst>
          <pc:docMk/>
          <pc:sldMk cId="2906535670" sldId="415"/>
        </pc:sldMkLst>
        <pc:spChg chg="add mod">
          <ac:chgData name="Pauline Smyth" userId="de5ce227-53e3-42c9-b7e0-2fb7785ba6f5" providerId="ADAL" clId="{1C298DED-7485-4C18-9DB3-CE230CE50DB5}" dt="2024-10-02T13:05:37.172" v="268" actId="478"/>
          <ac:spMkLst>
            <pc:docMk/>
            <pc:sldMk cId="2906535670" sldId="415"/>
            <ac:spMk id="6" creationId="{488FDDCC-5D48-8B88-07C6-02135100CA64}"/>
          </ac:spMkLst>
        </pc:spChg>
        <pc:picChg chg="del">
          <ac:chgData name="Pauline Smyth" userId="de5ce227-53e3-42c9-b7e0-2fb7785ba6f5" providerId="ADAL" clId="{1C298DED-7485-4C18-9DB3-CE230CE50DB5}" dt="2024-10-02T13:05:37.172" v="268" actId="478"/>
          <ac:picMkLst>
            <pc:docMk/>
            <pc:sldMk cId="2906535670" sldId="415"/>
            <ac:picMk id="7" creationId="{E439282E-421D-4E7C-AD64-7E900AE0BB58}"/>
          </ac:picMkLst>
        </pc:picChg>
      </pc:sldChg>
      <pc:sldChg chg="addSp delSp modSp add mod">
        <pc:chgData name="Pauline Smyth" userId="de5ce227-53e3-42c9-b7e0-2fb7785ba6f5" providerId="ADAL" clId="{1C298DED-7485-4C18-9DB3-CE230CE50DB5}" dt="2024-10-02T13:05:38.932" v="269" actId="478"/>
        <pc:sldMkLst>
          <pc:docMk/>
          <pc:sldMk cId="4025010590" sldId="416"/>
        </pc:sldMkLst>
        <pc:spChg chg="add mod">
          <ac:chgData name="Pauline Smyth" userId="de5ce227-53e3-42c9-b7e0-2fb7785ba6f5" providerId="ADAL" clId="{1C298DED-7485-4C18-9DB3-CE230CE50DB5}" dt="2024-10-02T13:05:38.932" v="269" actId="478"/>
          <ac:spMkLst>
            <pc:docMk/>
            <pc:sldMk cId="4025010590" sldId="416"/>
            <ac:spMk id="3" creationId="{55D37E52-AC07-DE05-0B43-5F442F900A8F}"/>
          </ac:spMkLst>
        </pc:spChg>
        <pc:picChg chg="del">
          <ac:chgData name="Pauline Smyth" userId="de5ce227-53e3-42c9-b7e0-2fb7785ba6f5" providerId="ADAL" clId="{1C298DED-7485-4C18-9DB3-CE230CE50DB5}" dt="2024-10-02T13:05:38.932" v="269" actId="478"/>
          <ac:picMkLst>
            <pc:docMk/>
            <pc:sldMk cId="4025010590" sldId="416"/>
            <ac:picMk id="7" creationId="{E439282E-421D-4E7C-AD64-7E900AE0BB58}"/>
          </ac:picMkLst>
        </pc:picChg>
      </pc:sldChg>
      <pc:sldChg chg="addSp delSp modSp add mod">
        <pc:chgData name="Pauline Smyth" userId="de5ce227-53e3-42c9-b7e0-2fb7785ba6f5" providerId="ADAL" clId="{1C298DED-7485-4C18-9DB3-CE230CE50DB5}" dt="2024-10-02T13:05:43.958" v="270" actId="478"/>
        <pc:sldMkLst>
          <pc:docMk/>
          <pc:sldMk cId="191582947" sldId="417"/>
        </pc:sldMkLst>
        <pc:spChg chg="add mod">
          <ac:chgData name="Pauline Smyth" userId="de5ce227-53e3-42c9-b7e0-2fb7785ba6f5" providerId="ADAL" clId="{1C298DED-7485-4C18-9DB3-CE230CE50DB5}" dt="2024-10-02T13:05:43.958" v="270" actId="478"/>
          <ac:spMkLst>
            <pc:docMk/>
            <pc:sldMk cId="191582947" sldId="417"/>
            <ac:spMk id="9" creationId="{50025F89-AD30-59F4-9CB3-E4DA2BBD45D7}"/>
          </ac:spMkLst>
        </pc:spChg>
        <pc:picChg chg="del">
          <ac:chgData name="Pauline Smyth" userId="de5ce227-53e3-42c9-b7e0-2fb7785ba6f5" providerId="ADAL" clId="{1C298DED-7485-4C18-9DB3-CE230CE50DB5}" dt="2024-10-02T13:05:43.958" v="270" actId="478"/>
          <ac:picMkLst>
            <pc:docMk/>
            <pc:sldMk cId="191582947" sldId="417"/>
            <ac:picMk id="7" creationId="{E439282E-421D-4E7C-AD64-7E900AE0BB58}"/>
          </ac:picMkLst>
        </pc:picChg>
      </pc:sldChg>
      <pc:sldChg chg="addSp delSp modSp add mod">
        <pc:chgData name="Pauline Smyth" userId="de5ce227-53e3-42c9-b7e0-2fb7785ba6f5" providerId="ADAL" clId="{1C298DED-7485-4C18-9DB3-CE230CE50DB5}" dt="2024-10-02T13:05:48.804" v="271" actId="478"/>
        <pc:sldMkLst>
          <pc:docMk/>
          <pc:sldMk cId="3589098896" sldId="418"/>
        </pc:sldMkLst>
        <pc:spChg chg="add mod">
          <ac:chgData name="Pauline Smyth" userId="de5ce227-53e3-42c9-b7e0-2fb7785ba6f5" providerId="ADAL" clId="{1C298DED-7485-4C18-9DB3-CE230CE50DB5}" dt="2024-10-02T13:05:48.804" v="271" actId="478"/>
          <ac:spMkLst>
            <pc:docMk/>
            <pc:sldMk cId="3589098896" sldId="418"/>
            <ac:spMk id="5" creationId="{491D3214-3FED-E6C6-2661-78C1C7F18EBD}"/>
          </ac:spMkLst>
        </pc:spChg>
        <pc:picChg chg="del">
          <ac:chgData name="Pauline Smyth" userId="de5ce227-53e3-42c9-b7e0-2fb7785ba6f5" providerId="ADAL" clId="{1C298DED-7485-4C18-9DB3-CE230CE50DB5}" dt="2024-10-02T13:05:48.804" v="271" actId="478"/>
          <ac:picMkLst>
            <pc:docMk/>
            <pc:sldMk cId="3589098896" sldId="418"/>
            <ac:picMk id="7" creationId="{E439282E-421D-4E7C-AD64-7E900AE0BB58}"/>
          </ac:picMkLst>
        </pc:picChg>
      </pc:sldChg>
      <pc:sldChg chg="addSp delSp modSp add mod">
        <pc:chgData name="Pauline Smyth" userId="de5ce227-53e3-42c9-b7e0-2fb7785ba6f5" providerId="ADAL" clId="{1C298DED-7485-4C18-9DB3-CE230CE50DB5}" dt="2024-10-02T13:05:50.723" v="272" actId="478"/>
        <pc:sldMkLst>
          <pc:docMk/>
          <pc:sldMk cId="722146079" sldId="419"/>
        </pc:sldMkLst>
        <pc:spChg chg="add mod">
          <ac:chgData name="Pauline Smyth" userId="de5ce227-53e3-42c9-b7e0-2fb7785ba6f5" providerId="ADAL" clId="{1C298DED-7485-4C18-9DB3-CE230CE50DB5}" dt="2024-10-02T13:05:50.723" v="272" actId="478"/>
          <ac:spMkLst>
            <pc:docMk/>
            <pc:sldMk cId="722146079" sldId="419"/>
            <ac:spMk id="3" creationId="{CE5A561E-2C55-768E-4746-299C3E6F2893}"/>
          </ac:spMkLst>
        </pc:spChg>
        <pc:picChg chg="del">
          <ac:chgData name="Pauline Smyth" userId="de5ce227-53e3-42c9-b7e0-2fb7785ba6f5" providerId="ADAL" clId="{1C298DED-7485-4C18-9DB3-CE230CE50DB5}" dt="2024-10-02T13:05:50.723" v="272" actId="478"/>
          <ac:picMkLst>
            <pc:docMk/>
            <pc:sldMk cId="722146079" sldId="419"/>
            <ac:picMk id="7" creationId="{E439282E-421D-4E7C-AD64-7E900AE0BB58}"/>
          </ac:picMkLst>
        </pc:picChg>
      </pc:sldChg>
      <pc:sldChg chg="addSp delSp modSp add mod">
        <pc:chgData name="Pauline Smyth" userId="de5ce227-53e3-42c9-b7e0-2fb7785ba6f5" providerId="ADAL" clId="{1C298DED-7485-4C18-9DB3-CE230CE50DB5}" dt="2024-10-02T13:05:52.616" v="273" actId="478"/>
        <pc:sldMkLst>
          <pc:docMk/>
          <pc:sldMk cId="2095470592" sldId="420"/>
        </pc:sldMkLst>
        <pc:spChg chg="add mod">
          <ac:chgData name="Pauline Smyth" userId="de5ce227-53e3-42c9-b7e0-2fb7785ba6f5" providerId="ADAL" clId="{1C298DED-7485-4C18-9DB3-CE230CE50DB5}" dt="2024-10-02T13:05:52.616" v="273" actId="478"/>
          <ac:spMkLst>
            <pc:docMk/>
            <pc:sldMk cId="2095470592" sldId="420"/>
            <ac:spMk id="3" creationId="{763D606F-16B2-30C5-CB78-041478C5C455}"/>
          </ac:spMkLst>
        </pc:spChg>
        <pc:picChg chg="del">
          <ac:chgData name="Pauline Smyth" userId="de5ce227-53e3-42c9-b7e0-2fb7785ba6f5" providerId="ADAL" clId="{1C298DED-7485-4C18-9DB3-CE230CE50DB5}" dt="2024-10-02T13:05:52.616" v="273" actId="478"/>
          <ac:picMkLst>
            <pc:docMk/>
            <pc:sldMk cId="2095470592" sldId="420"/>
            <ac:picMk id="7" creationId="{E439282E-421D-4E7C-AD64-7E900AE0BB58}"/>
          </ac:picMkLst>
        </pc:picChg>
      </pc:sldChg>
      <pc:sldChg chg="addSp delSp modSp add mod">
        <pc:chgData name="Pauline Smyth" userId="de5ce227-53e3-42c9-b7e0-2fb7785ba6f5" providerId="ADAL" clId="{1C298DED-7485-4C18-9DB3-CE230CE50DB5}" dt="2024-10-02T13:05:54.131" v="274" actId="478"/>
        <pc:sldMkLst>
          <pc:docMk/>
          <pc:sldMk cId="4041444092" sldId="421"/>
        </pc:sldMkLst>
        <pc:spChg chg="add mod">
          <ac:chgData name="Pauline Smyth" userId="de5ce227-53e3-42c9-b7e0-2fb7785ba6f5" providerId="ADAL" clId="{1C298DED-7485-4C18-9DB3-CE230CE50DB5}" dt="2024-10-02T13:05:54.131" v="274" actId="478"/>
          <ac:spMkLst>
            <pc:docMk/>
            <pc:sldMk cId="4041444092" sldId="421"/>
            <ac:spMk id="3" creationId="{9D319143-B48D-D0DA-623A-5A0B454C00BA}"/>
          </ac:spMkLst>
        </pc:spChg>
        <pc:picChg chg="del">
          <ac:chgData name="Pauline Smyth" userId="de5ce227-53e3-42c9-b7e0-2fb7785ba6f5" providerId="ADAL" clId="{1C298DED-7485-4C18-9DB3-CE230CE50DB5}" dt="2024-10-02T13:05:54.131" v="274" actId="478"/>
          <ac:picMkLst>
            <pc:docMk/>
            <pc:sldMk cId="4041444092" sldId="421"/>
            <ac:picMk id="7" creationId="{E439282E-421D-4E7C-AD64-7E900AE0BB58}"/>
          </ac:picMkLst>
        </pc:picChg>
      </pc:sldChg>
      <pc:sldChg chg="addSp delSp modSp add mod">
        <pc:chgData name="Pauline Smyth" userId="de5ce227-53e3-42c9-b7e0-2fb7785ba6f5" providerId="ADAL" clId="{1C298DED-7485-4C18-9DB3-CE230CE50DB5}" dt="2024-10-02T13:05:55.752" v="275" actId="478"/>
        <pc:sldMkLst>
          <pc:docMk/>
          <pc:sldMk cId="1163985068" sldId="422"/>
        </pc:sldMkLst>
        <pc:spChg chg="add mod">
          <ac:chgData name="Pauline Smyth" userId="de5ce227-53e3-42c9-b7e0-2fb7785ba6f5" providerId="ADAL" clId="{1C298DED-7485-4C18-9DB3-CE230CE50DB5}" dt="2024-10-02T13:05:55.752" v="275" actId="478"/>
          <ac:spMkLst>
            <pc:docMk/>
            <pc:sldMk cId="1163985068" sldId="422"/>
            <ac:spMk id="3" creationId="{E59B1B35-536E-BD3D-2299-00AFA53C0F43}"/>
          </ac:spMkLst>
        </pc:spChg>
        <pc:picChg chg="del">
          <ac:chgData name="Pauline Smyth" userId="de5ce227-53e3-42c9-b7e0-2fb7785ba6f5" providerId="ADAL" clId="{1C298DED-7485-4C18-9DB3-CE230CE50DB5}" dt="2024-10-02T13:05:55.752" v="275" actId="478"/>
          <ac:picMkLst>
            <pc:docMk/>
            <pc:sldMk cId="1163985068" sldId="422"/>
            <ac:picMk id="7" creationId="{E439282E-421D-4E7C-AD64-7E900AE0BB58}"/>
          </ac:picMkLst>
        </pc:picChg>
      </pc:sldChg>
      <pc:sldChg chg="addSp delSp modSp add mod">
        <pc:chgData name="Pauline Smyth" userId="de5ce227-53e3-42c9-b7e0-2fb7785ba6f5" providerId="ADAL" clId="{1C298DED-7485-4C18-9DB3-CE230CE50DB5}" dt="2024-10-02T13:05:57.197" v="276" actId="478"/>
        <pc:sldMkLst>
          <pc:docMk/>
          <pc:sldMk cId="680419621" sldId="423"/>
        </pc:sldMkLst>
        <pc:spChg chg="add mod">
          <ac:chgData name="Pauline Smyth" userId="de5ce227-53e3-42c9-b7e0-2fb7785ba6f5" providerId="ADAL" clId="{1C298DED-7485-4C18-9DB3-CE230CE50DB5}" dt="2024-10-02T13:05:57.197" v="276" actId="478"/>
          <ac:spMkLst>
            <pc:docMk/>
            <pc:sldMk cId="680419621" sldId="423"/>
            <ac:spMk id="3" creationId="{9F67D031-5A3C-52E1-EB8C-008D4AE7039B}"/>
          </ac:spMkLst>
        </pc:spChg>
        <pc:picChg chg="del">
          <ac:chgData name="Pauline Smyth" userId="de5ce227-53e3-42c9-b7e0-2fb7785ba6f5" providerId="ADAL" clId="{1C298DED-7485-4C18-9DB3-CE230CE50DB5}" dt="2024-10-02T13:05:57.197" v="276" actId="478"/>
          <ac:picMkLst>
            <pc:docMk/>
            <pc:sldMk cId="680419621" sldId="423"/>
            <ac:picMk id="7" creationId="{E439282E-421D-4E7C-AD64-7E900AE0BB58}"/>
          </ac:picMkLst>
        </pc:picChg>
      </pc:sldChg>
      <pc:sldChg chg="addSp delSp modSp add mod">
        <pc:chgData name="Pauline Smyth" userId="de5ce227-53e3-42c9-b7e0-2fb7785ba6f5" providerId="ADAL" clId="{1C298DED-7485-4C18-9DB3-CE230CE50DB5}" dt="2024-10-02T13:05:58.756" v="277" actId="478"/>
        <pc:sldMkLst>
          <pc:docMk/>
          <pc:sldMk cId="2296724734" sldId="424"/>
        </pc:sldMkLst>
        <pc:spChg chg="add mod">
          <ac:chgData name="Pauline Smyth" userId="de5ce227-53e3-42c9-b7e0-2fb7785ba6f5" providerId="ADAL" clId="{1C298DED-7485-4C18-9DB3-CE230CE50DB5}" dt="2024-10-02T13:05:58.756" v="277" actId="478"/>
          <ac:spMkLst>
            <pc:docMk/>
            <pc:sldMk cId="2296724734" sldId="424"/>
            <ac:spMk id="3" creationId="{5E640A7C-416A-3B4C-4BAF-179F3CC25EFA}"/>
          </ac:spMkLst>
        </pc:spChg>
        <pc:picChg chg="del">
          <ac:chgData name="Pauline Smyth" userId="de5ce227-53e3-42c9-b7e0-2fb7785ba6f5" providerId="ADAL" clId="{1C298DED-7485-4C18-9DB3-CE230CE50DB5}" dt="2024-10-02T13:05:58.756" v="277" actId="478"/>
          <ac:picMkLst>
            <pc:docMk/>
            <pc:sldMk cId="2296724734" sldId="424"/>
            <ac:picMk id="7" creationId="{E439282E-421D-4E7C-AD64-7E900AE0BB58}"/>
          </ac:picMkLst>
        </pc:picChg>
      </pc:sldChg>
      <pc:sldChg chg="addSp delSp modSp add mod">
        <pc:chgData name="Pauline Smyth" userId="de5ce227-53e3-42c9-b7e0-2fb7785ba6f5" providerId="ADAL" clId="{1C298DED-7485-4C18-9DB3-CE230CE50DB5}" dt="2024-10-02T13:06:00.290" v="278" actId="478"/>
        <pc:sldMkLst>
          <pc:docMk/>
          <pc:sldMk cId="2633324829" sldId="425"/>
        </pc:sldMkLst>
        <pc:spChg chg="add mod">
          <ac:chgData name="Pauline Smyth" userId="de5ce227-53e3-42c9-b7e0-2fb7785ba6f5" providerId="ADAL" clId="{1C298DED-7485-4C18-9DB3-CE230CE50DB5}" dt="2024-10-02T13:06:00.290" v="278" actId="478"/>
          <ac:spMkLst>
            <pc:docMk/>
            <pc:sldMk cId="2633324829" sldId="425"/>
            <ac:spMk id="5" creationId="{27A05B3D-6DA1-A038-A28F-5D6E8ED812CD}"/>
          </ac:spMkLst>
        </pc:spChg>
        <pc:picChg chg="del">
          <ac:chgData name="Pauline Smyth" userId="de5ce227-53e3-42c9-b7e0-2fb7785ba6f5" providerId="ADAL" clId="{1C298DED-7485-4C18-9DB3-CE230CE50DB5}" dt="2024-10-02T13:06:00.290" v="278" actId="478"/>
          <ac:picMkLst>
            <pc:docMk/>
            <pc:sldMk cId="2633324829" sldId="425"/>
            <ac:picMk id="7" creationId="{E439282E-421D-4E7C-AD64-7E900AE0BB58}"/>
          </ac:picMkLst>
        </pc:picChg>
      </pc:sldChg>
      <pc:sldChg chg="addSp delSp modSp add mod">
        <pc:chgData name="Pauline Smyth" userId="de5ce227-53e3-42c9-b7e0-2fb7785ba6f5" providerId="ADAL" clId="{1C298DED-7485-4C18-9DB3-CE230CE50DB5}" dt="2024-10-02T13:06:04.271" v="279" actId="478"/>
        <pc:sldMkLst>
          <pc:docMk/>
          <pc:sldMk cId="2310614196" sldId="426"/>
        </pc:sldMkLst>
        <pc:spChg chg="add mod">
          <ac:chgData name="Pauline Smyth" userId="de5ce227-53e3-42c9-b7e0-2fb7785ba6f5" providerId="ADAL" clId="{1C298DED-7485-4C18-9DB3-CE230CE50DB5}" dt="2024-10-02T13:06:04.271" v="279" actId="478"/>
          <ac:spMkLst>
            <pc:docMk/>
            <pc:sldMk cId="2310614196" sldId="426"/>
            <ac:spMk id="5" creationId="{63395248-CCE2-516B-050D-616B51588593}"/>
          </ac:spMkLst>
        </pc:spChg>
        <pc:picChg chg="del">
          <ac:chgData name="Pauline Smyth" userId="de5ce227-53e3-42c9-b7e0-2fb7785ba6f5" providerId="ADAL" clId="{1C298DED-7485-4C18-9DB3-CE230CE50DB5}" dt="2024-10-02T13:06:04.271" v="279" actId="478"/>
          <ac:picMkLst>
            <pc:docMk/>
            <pc:sldMk cId="2310614196" sldId="426"/>
            <ac:picMk id="7" creationId="{E439282E-421D-4E7C-AD64-7E900AE0BB58}"/>
          </ac:picMkLst>
        </pc:picChg>
      </pc:sldChg>
      <pc:sldChg chg="addSp delSp modSp add mod">
        <pc:chgData name="Pauline Smyth" userId="de5ce227-53e3-42c9-b7e0-2fb7785ba6f5" providerId="ADAL" clId="{1C298DED-7485-4C18-9DB3-CE230CE50DB5}" dt="2024-10-02T13:06:06.573" v="280" actId="478"/>
        <pc:sldMkLst>
          <pc:docMk/>
          <pc:sldMk cId="3917432586" sldId="427"/>
        </pc:sldMkLst>
        <pc:spChg chg="add mod">
          <ac:chgData name="Pauline Smyth" userId="de5ce227-53e3-42c9-b7e0-2fb7785ba6f5" providerId="ADAL" clId="{1C298DED-7485-4C18-9DB3-CE230CE50DB5}" dt="2024-10-02T13:06:06.573" v="280" actId="478"/>
          <ac:spMkLst>
            <pc:docMk/>
            <pc:sldMk cId="3917432586" sldId="427"/>
            <ac:spMk id="6" creationId="{FD758E10-28C8-79ED-0866-1607236FC5D9}"/>
          </ac:spMkLst>
        </pc:spChg>
        <pc:picChg chg="del">
          <ac:chgData name="Pauline Smyth" userId="de5ce227-53e3-42c9-b7e0-2fb7785ba6f5" providerId="ADAL" clId="{1C298DED-7485-4C18-9DB3-CE230CE50DB5}" dt="2024-10-02T13:06:06.573" v="280" actId="478"/>
          <ac:picMkLst>
            <pc:docMk/>
            <pc:sldMk cId="3917432586" sldId="427"/>
            <ac:picMk id="7" creationId="{E439282E-421D-4E7C-AD64-7E900AE0BB58}"/>
          </ac:picMkLst>
        </pc:picChg>
      </pc:sldChg>
      <pc:sldChg chg="addSp delSp modSp add mod">
        <pc:chgData name="Pauline Smyth" userId="de5ce227-53e3-42c9-b7e0-2fb7785ba6f5" providerId="ADAL" clId="{1C298DED-7485-4C18-9DB3-CE230CE50DB5}" dt="2024-10-02T13:06:08.348" v="281" actId="478"/>
        <pc:sldMkLst>
          <pc:docMk/>
          <pc:sldMk cId="1253709817" sldId="428"/>
        </pc:sldMkLst>
        <pc:spChg chg="add mod">
          <ac:chgData name="Pauline Smyth" userId="de5ce227-53e3-42c9-b7e0-2fb7785ba6f5" providerId="ADAL" clId="{1C298DED-7485-4C18-9DB3-CE230CE50DB5}" dt="2024-10-02T13:06:08.348" v="281" actId="478"/>
          <ac:spMkLst>
            <pc:docMk/>
            <pc:sldMk cId="1253709817" sldId="428"/>
            <ac:spMk id="11" creationId="{B1C820FB-4475-3CA7-AB0A-C1AF4B16B951}"/>
          </ac:spMkLst>
        </pc:spChg>
        <pc:picChg chg="del">
          <ac:chgData name="Pauline Smyth" userId="de5ce227-53e3-42c9-b7e0-2fb7785ba6f5" providerId="ADAL" clId="{1C298DED-7485-4C18-9DB3-CE230CE50DB5}" dt="2024-10-02T13:06:08.348" v="281" actId="478"/>
          <ac:picMkLst>
            <pc:docMk/>
            <pc:sldMk cId="1253709817" sldId="428"/>
            <ac:picMk id="7" creationId="{E439282E-421D-4E7C-AD64-7E900AE0BB58}"/>
          </ac:picMkLst>
        </pc:picChg>
      </pc:sldChg>
      <pc:sldChg chg="addSp delSp modSp add mod">
        <pc:chgData name="Pauline Smyth" userId="de5ce227-53e3-42c9-b7e0-2fb7785ba6f5" providerId="ADAL" clId="{1C298DED-7485-4C18-9DB3-CE230CE50DB5}" dt="2024-10-02T13:06:09.899" v="282" actId="478"/>
        <pc:sldMkLst>
          <pc:docMk/>
          <pc:sldMk cId="1926276563" sldId="429"/>
        </pc:sldMkLst>
        <pc:spChg chg="add mod">
          <ac:chgData name="Pauline Smyth" userId="de5ce227-53e3-42c9-b7e0-2fb7785ba6f5" providerId="ADAL" clId="{1C298DED-7485-4C18-9DB3-CE230CE50DB5}" dt="2024-10-02T13:06:09.899" v="282" actId="478"/>
          <ac:spMkLst>
            <pc:docMk/>
            <pc:sldMk cId="1926276563" sldId="429"/>
            <ac:spMk id="3" creationId="{666F2D65-F565-AD85-78E2-A45D8BD850E8}"/>
          </ac:spMkLst>
        </pc:spChg>
        <pc:picChg chg="del">
          <ac:chgData name="Pauline Smyth" userId="de5ce227-53e3-42c9-b7e0-2fb7785ba6f5" providerId="ADAL" clId="{1C298DED-7485-4C18-9DB3-CE230CE50DB5}" dt="2024-10-02T13:06:09.899" v="282" actId="478"/>
          <ac:picMkLst>
            <pc:docMk/>
            <pc:sldMk cId="1926276563" sldId="429"/>
            <ac:picMk id="7" creationId="{E439282E-421D-4E7C-AD64-7E900AE0BB58}"/>
          </ac:picMkLst>
        </pc:picChg>
      </pc:sldChg>
      <pc:sldChg chg="addSp delSp modSp add mod">
        <pc:chgData name="Pauline Smyth" userId="de5ce227-53e3-42c9-b7e0-2fb7785ba6f5" providerId="ADAL" clId="{1C298DED-7485-4C18-9DB3-CE230CE50DB5}" dt="2024-10-02T13:06:11.411" v="283" actId="478"/>
        <pc:sldMkLst>
          <pc:docMk/>
          <pc:sldMk cId="3520953374" sldId="430"/>
        </pc:sldMkLst>
        <pc:spChg chg="add mod">
          <ac:chgData name="Pauline Smyth" userId="de5ce227-53e3-42c9-b7e0-2fb7785ba6f5" providerId="ADAL" clId="{1C298DED-7485-4C18-9DB3-CE230CE50DB5}" dt="2024-10-02T13:06:11.411" v="283" actId="478"/>
          <ac:spMkLst>
            <pc:docMk/>
            <pc:sldMk cId="3520953374" sldId="430"/>
            <ac:spMk id="3" creationId="{C2A624AB-734F-4CD4-0C92-D0BBDFE9C4CA}"/>
          </ac:spMkLst>
        </pc:spChg>
        <pc:picChg chg="del">
          <ac:chgData name="Pauline Smyth" userId="de5ce227-53e3-42c9-b7e0-2fb7785ba6f5" providerId="ADAL" clId="{1C298DED-7485-4C18-9DB3-CE230CE50DB5}" dt="2024-10-02T13:06:11.411" v="283" actId="478"/>
          <ac:picMkLst>
            <pc:docMk/>
            <pc:sldMk cId="3520953374" sldId="430"/>
            <ac:picMk id="7" creationId="{E439282E-421D-4E7C-AD64-7E900AE0BB58}"/>
          </ac:picMkLst>
        </pc:picChg>
      </pc:sldChg>
      <pc:sldChg chg="addSp delSp modSp add mod">
        <pc:chgData name="Pauline Smyth" userId="de5ce227-53e3-42c9-b7e0-2fb7785ba6f5" providerId="ADAL" clId="{1C298DED-7485-4C18-9DB3-CE230CE50DB5}" dt="2024-10-02T13:06:13.316" v="284" actId="478"/>
        <pc:sldMkLst>
          <pc:docMk/>
          <pc:sldMk cId="3246456941" sldId="431"/>
        </pc:sldMkLst>
        <pc:spChg chg="add mod">
          <ac:chgData name="Pauline Smyth" userId="de5ce227-53e3-42c9-b7e0-2fb7785ba6f5" providerId="ADAL" clId="{1C298DED-7485-4C18-9DB3-CE230CE50DB5}" dt="2024-10-02T13:06:13.316" v="284" actId="478"/>
          <ac:spMkLst>
            <pc:docMk/>
            <pc:sldMk cId="3246456941" sldId="431"/>
            <ac:spMk id="6" creationId="{84021A08-BFCF-9D0F-4DB9-A517FEF22400}"/>
          </ac:spMkLst>
        </pc:spChg>
        <pc:picChg chg="del">
          <ac:chgData name="Pauline Smyth" userId="de5ce227-53e3-42c9-b7e0-2fb7785ba6f5" providerId="ADAL" clId="{1C298DED-7485-4C18-9DB3-CE230CE50DB5}" dt="2024-10-02T13:06:13.316" v="284" actId="478"/>
          <ac:picMkLst>
            <pc:docMk/>
            <pc:sldMk cId="3246456941" sldId="431"/>
            <ac:picMk id="7" creationId="{E439282E-421D-4E7C-AD64-7E900AE0BB58}"/>
          </ac:picMkLst>
        </pc:picChg>
      </pc:sldChg>
      <pc:sldChg chg="addSp delSp modSp add mod">
        <pc:chgData name="Pauline Smyth" userId="de5ce227-53e3-42c9-b7e0-2fb7785ba6f5" providerId="ADAL" clId="{1C298DED-7485-4C18-9DB3-CE230CE50DB5}" dt="2024-10-02T13:06:15.140" v="285" actId="478"/>
        <pc:sldMkLst>
          <pc:docMk/>
          <pc:sldMk cId="2048445509" sldId="432"/>
        </pc:sldMkLst>
        <pc:spChg chg="add mod">
          <ac:chgData name="Pauline Smyth" userId="de5ce227-53e3-42c9-b7e0-2fb7785ba6f5" providerId="ADAL" clId="{1C298DED-7485-4C18-9DB3-CE230CE50DB5}" dt="2024-10-02T13:06:15.140" v="285" actId="478"/>
          <ac:spMkLst>
            <pc:docMk/>
            <pc:sldMk cId="2048445509" sldId="432"/>
            <ac:spMk id="5" creationId="{ACFDBD35-80A6-98DB-7730-217D82805F80}"/>
          </ac:spMkLst>
        </pc:spChg>
        <pc:picChg chg="del">
          <ac:chgData name="Pauline Smyth" userId="de5ce227-53e3-42c9-b7e0-2fb7785ba6f5" providerId="ADAL" clId="{1C298DED-7485-4C18-9DB3-CE230CE50DB5}" dt="2024-10-02T13:06:15.140" v="285" actId="478"/>
          <ac:picMkLst>
            <pc:docMk/>
            <pc:sldMk cId="2048445509" sldId="432"/>
            <ac:picMk id="7" creationId="{E439282E-421D-4E7C-AD64-7E900AE0BB58}"/>
          </ac:picMkLst>
        </pc:picChg>
      </pc:sldChg>
      <pc:sldChg chg="addSp delSp modSp add mod">
        <pc:chgData name="Pauline Smyth" userId="de5ce227-53e3-42c9-b7e0-2fb7785ba6f5" providerId="ADAL" clId="{1C298DED-7485-4C18-9DB3-CE230CE50DB5}" dt="2024-10-02T13:06:16.669" v="286" actId="478"/>
        <pc:sldMkLst>
          <pc:docMk/>
          <pc:sldMk cId="2595222597" sldId="433"/>
        </pc:sldMkLst>
        <pc:spChg chg="add mod">
          <ac:chgData name="Pauline Smyth" userId="de5ce227-53e3-42c9-b7e0-2fb7785ba6f5" providerId="ADAL" clId="{1C298DED-7485-4C18-9DB3-CE230CE50DB5}" dt="2024-10-02T13:06:16.669" v="286" actId="478"/>
          <ac:spMkLst>
            <pc:docMk/>
            <pc:sldMk cId="2595222597" sldId="433"/>
            <ac:spMk id="17" creationId="{6F79096E-9C3F-B07D-18B2-278642875DC4}"/>
          </ac:spMkLst>
        </pc:spChg>
        <pc:picChg chg="del">
          <ac:chgData name="Pauline Smyth" userId="de5ce227-53e3-42c9-b7e0-2fb7785ba6f5" providerId="ADAL" clId="{1C298DED-7485-4C18-9DB3-CE230CE50DB5}" dt="2024-10-02T13:06:16.669" v="286" actId="478"/>
          <ac:picMkLst>
            <pc:docMk/>
            <pc:sldMk cId="2595222597" sldId="433"/>
            <ac:picMk id="7" creationId="{E439282E-421D-4E7C-AD64-7E900AE0BB58}"/>
          </ac:picMkLst>
        </pc:picChg>
      </pc:sldChg>
      <pc:sldChg chg="addSp delSp modSp add mod">
        <pc:chgData name="Pauline Smyth" userId="de5ce227-53e3-42c9-b7e0-2fb7785ba6f5" providerId="ADAL" clId="{1C298DED-7485-4C18-9DB3-CE230CE50DB5}" dt="2024-10-02T13:06:20.401" v="287" actId="478"/>
        <pc:sldMkLst>
          <pc:docMk/>
          <pc:sldMk cId="2150306763" sldId="434"/>
        </pc:sldMkLst>
        <pc:spChg chg="add mod">
          <ac:chgData name="Pauline Smyth" userId="de5ce227-53e3-42c9-b7e0-2fb7785ba6f5" providerId="ADAL" clId="{1C298DED-7485-4C18-9DB3-CE230CE50DB5}" dt="2024-10-02T13:06:20.401" v="287" actId="478"/>
          <ac:spMkLst>
            <pc:docMk/>
            <pc:sldMk cId="2150306763" sldId="434"/>
            <ac:spMk id="5" creationId="{A92FCB25-7D60-BA55-EDC0-3FCD01E4937F}"/>
          </ac:spMkLst>
        </pc:spChg>
        <pc:picChg chg="del">
          <ac:chgData name="Pauline Smyth" userId="de5ce227-53e3-42c9-b7e0-2fb7785ba6f5" providerId="ADAL" clId="{1C298DED-7485-4C18-9DB3-CE230CE50DB5}" dt="2024-10-02T13:06:20.401" v="287" actId="478"/>
          <ac:picMkLst>
            <pc:docMk/>
            <pc:sldMk cId="2150306763" sldId="434"/>
            <ac:picMk id="7" creationId="{E439282E-421D-4E7C-AD64-7E900AE0BB58}"/>
          </ac:picMkLst>
        </pc:picChg>
      </pc:sldChg>
      <pc:sldChg chg="addSp delSp modSp add mod">
        <pc:chgData name="Pauline Smyth" userId="de5ce227-53e3-42c9-b7e0-2fb7785ba6f5" providerId="ADAL" clId="{1C298DED-7485-4C18-9DB3-CE230CE50DB5}" dt="2024-10-02T13:06:22.889" v="288" actId="478"/>
        <pc:sldMkLst>
          <pc:docMk/>
          <pc:sldMk cId="1837777759" sldId="435"/>
        </pc:sldMkLst>
        <pc:spChg chg="add mod">
          <ac:chgData name="Pauline Smyth" userId="de5ce227-53e3-42c9-b7e0-2fb7785ba6f5" providerId="ADAL" clId="{1C298DED-7485-4C18-9DB3-CE230CE50DB5}" dt="2024-10-02T13:06:22.889" v="288" actId="478"/>
          <ac:spMkLst>
            <pc:docMk/>
            <pc:sldMk cId="1837777759" sldId="435"/>
            <ac:spMk id="3" creationId="{B0097F1A-F93B-AF0A-8212-4B4CE0767092}"/>
          </ac:spMkLst>
        </pc:spChg>
        <pc:picChg chg="del">
          <ac:chgData name="Pauline Smyth" userId="de5ce227-53e3-42c9-b7e0-2fb7785ba6f5" providerId="ADAL" clId="{1C298DED-7485-4C18-9DB3-CE230CE50DB5}" dt="2024-10-02T13:06:22.889" v="288" actId="478"/>
          <ac:picMkLst>
            <pc:docMk/>
            <pc:sldMk cId="1837777759" sldId="435"/>
            <ac:picMk id="7" creationId="{E439282E-421D-4E7C-AD64-7E900AE0BB58}"/>
          </ac:picMkLst>
        </pc:picChg>
      </pc:sldChg>
      <pc:sldChg chg="addSp delSp modSp add mod">
        <pc:chgData name="Pauline Smyth" userId="de5ce227-53e3-42c9-b7e0-2fb7785ba6f5" providerId="ADAL" clId="{1C298DED-7485-4C18-9DB3-CE230CE50DB5}" dt="2024-10-02T13:06:26.703" v="289" actId="478"/>
        <pc:sldMkLst>
          <pc:docMk/>
          <pc:sldMk cId="4018305128" sldId="436"/>
        </pc:sldMkLst>
        <pc:spChg chg="add mod">
          <ac:chgData name="Pauline Smyth" userId="de5ce227-53e3-42c9-b7e0-2fb7785ba6f5" providerId="ADAL" clId="{1C298DED-7485-4C18-9DB3-CE230CE50DB5}" dt="2024-10-02T13:06:26.703" v="289" actId="478"/>
          <ac:spMkLst>
            <pc:docMk/>
            <pc:sldMk cId="4018305128" sldId="436"/>
            <ac:spMk id="5" creationId="{D1A9EE8D-C1A6-516F-6FBC-2C39D74FE9C4}"/>
          </ac:spMkLst>
        </pc:spChg>
        <pc:picChg chg="del">
          <ac:chgData name="Pauline Smyth" userId="de5ce227-53e3-42c9-b7e0-2fb7785ba6f5" providerId="ADAL" clId="{1C298DED-7485-4C18-9DB3-CE230CE50DB5}" dt="2024-10-02T13:06:26.703" v="289" actId="478"/>
          <ac:picMkLst>
            <pc:docMk/>
            <pc:sldMk cId="4018305128" sldId="436"/>
            <ac:picMk id="7" creationId="{E439282E-421D-4E7C-AD64-7E900AE0BB58}"/>
          </ac:picMkLst>
        </pc:picChg>
      </pc:sldChg>
      <pc:sldChg chg="addSp delSp modSp add mod">
        <pc:chgData name="Pauline Smyth" userId="de5ce227-53e3-42c9-b7e0-2fb7785ba6f5" providerId="ADAL" clId="{1C298DED-7485-4C18-9DB3-CE230CE50DB5}" dt="2024-10-02T13:06:29.416" v="290" actId="478"/>
        <pc:sldMkLst>
          <pc:docMk/>
          <pc:sldMk cId="1989217160" sldId="437"/>
        </pc:sldMkLst>
        <pc:spChg chg="add mod">
          <ac:chgData name="Pauline Smyth" userId="de5ce227-53e3-42c9-b7e0-2fb7785ba6f5" providerId="ADAL" clId="{1C298DED-7485-4C18-9DB3-CE230CE50DB5}" dt="2024-10-02T13:06:29.416" v="290" actId="478"/>
          <ac:spMkLst>
            <pc:docMk/>
            <pc:sldMk cId="1989217160" sldId="437"/>
            <ac:spMk id="6" creationId="{43B4D250-7906-5F44-66A9-F13FF22DF3DD}"/>
          </ac:spMkLst>
        </pc:spChg>
        <pc:picChg chg="del">
          <ac:chgData name="Pauline Smyth" userId="de5ce227-53e3-42c9-b7e0-2fb7785ba6f5" providerId="ADAL" clId="{1C298DED-7485-4C18-9DB3-CE230CE50DB5}" dt="2024-10-02T13:06:29.416" v="290" actId="478"/>
          <ac:picMkLst>
            <pc:docMk/>
            <pc:sldMk cId="1989217160" sldId="437"/>
            <ac:picMk id="7" creationId="{E439282E-421D-4E7C-AD64-7E900AE0BB58}"/>
          </ac:picMkLst>
        </pc:picChg>
      </pc:sldChg>
      <pc:sldChg chg="addSp delSp modSp add mod">
        <pc:chgData name="Pauline Smyth" userId="de5ce227-53e3-42c9-b7e0-2fb7785ba6f5" providerId="ADAL" clId="{1C298DED-7485-4C18-9DB3-CE230CE50DB5}" dt="2024-10-02T13:06:31.147" v="291" actId="478"/>
        <pc:sldMkLst>
          <pc:docMk/>
          <pc:sldMk cId="169963397" sldId="438"/>
        </pc:sldMkLst>
        <pc:spChg chg="add mod">
          <ac:chgData name="Pauline Smyth" userId="de5ce227-53e3-42c9-b7e0-2fb7785ba6f5" providerId="ADAL" clId="{1C298DED-7485-4C18-9DB3-CE230CE50DB5}" dt="2024-10-02T13:06:31.147" v="291" actId="478"/>
          <ac:spMkLst>
            <pc:docMk/>
            <pc:sldMk cId="169963397" sldId="438"/>
            <ac:spMk id="6" creationId="{03924F70-87DC-BA7C-96CE-64A955175367}"/>
          </ac:spMkLst>
        </pc:spChg>
        <pc:picChg chg="del">
          <ac:chgData name="Pauline Smyth" userId="de5ce227-53e3-42c9-b7e0-2fb7785ba6f5" providerId="ADAL" clId="{1C298DED-7485-4C18-9DB3-CE230CE50DB5}" dt="2024-10-02T13:06:31.147" v="291" actId="478"/>
          <ac:picMkLst>
            <pc:docMk/>
            <pc:sldMk cId="169963397" sldId="438"/>
            <ac:picMk id="7" creationId="{E439282E-421D-4E7C-AD64-7E900AE0BB58}"/>
          </ac:picMkLst>
        </pc:picChg>
      </pc:sldChg>
      <pc:sldChg chg="addSp delSp modSp add mod">
        <pc:chgData name="Pauline Smyth" userId="de5ce227-53e3-42c9-b7e0-2fb7785ba6f5" providerId="ADAL" clId="{1C298DED-7485-4C18-9DB3-CE230CE50DB5}" dt="2024-10-02T13:06:32.861" v="292" actId="478"/>
        <pc:sldMkLst>
          <pc:docMk/>
          <pc:sldMk cId="3221424235" sldId="439"/>
        </pc:sldMkLst>
        <pc:spChg chg="add mod">
          <ac:chgData name="Pauline Smyth" userId="de5ce227-53e3-42c9-b7e0-2fb7785ba6f5" providerId="ADAL" clId="{1C298DED-7485-4C18-9DB3-CE230CE50DB5}" dt="2024-10-02T13:06:32.861" v="292" actId="478"/>
          <ac:spMkLst>
            <pc:docMk/>
            <pc:sldMk cId="3221424235" sldId="439"/>
            <ac:spMk id="3" creationId="{8E530DB0-F3D8-5496-39F3-7D1FC9FFF6F2}"/>
          </ac:spMkLst>
        </pc:spChg>
        <pc:picChg chg="del">
          <ac:chgData name="Pauline Smyth" userId="de5ce227-53e3-42c9-b7e0-2fb7785ba6f5" providerId="ADAL" clId="{1C298DED-7485-4C18-9DB3-CE230CE50DB5}" dt="2024-10-02T13:06:32.861" v="292" actId="478"/>
          <ac:picMkLst>
            <pc:docMk/>
            <pc:sldMk cId="3221424235" sldId="439"/>
            <ac:picMk id="7" creationId="{E439282E-421D-4E7C-AD64-7E900AE0BB58}"/>
          </ac:picMkLst>
        </pc:picChg>
      </pc:sldChg>
      <pc:sldChg chg="addSp delSp modSp add mod">
        <pc:chgData name="Pauline Smyth" userId="de5ce227-53e3-42c9-b7e0-2fb7785ba6f5" providerId="ADAL" clId="{1C298DED-7485-4C18-9DB3-CE230CE50DB5}" dt="2024-10-02T13:06:34.315" v="293" actId="478"/>
        <pc:sldMkLst>
          <pc:docMk/>
          <pc:sldMk cId="2986274539" sldId="440"/>
        </pc:sldMkLst>
        <pc:spChg chg="add mod">
          <ac:chgData name="Pauline Smyth" userId="de5ce227-53e3-42c9-b7e0-2fb7785ba6f5" providerId="ADAL" clId="{1C298DED-7485-4C18-9DB3-CE230CE50DB5}" dt="2024-10-02T13:06:34.315" v="293" actId="478"/>
          <ac:spMkLst>
            <pc:docMk/>
            <pc:sldMk cId="2986274539" sldId="440"/>
            <ac:spMk id="3" creationId="{300C1CB2-81EB-B305-A241-B28E4735866F}"/>
          </ac:spMkLst>
        </pc:spChg>
        <pc:picChg chg="del">
          <ac:chgData name="Pauline Smyth" userId="de5ce227-53e3-42c9-b7e0-2fb7785ba6f5" providerId="ADAL" clId="{1C298DED-7485-4C18-9DB3-CE230CE50DB5}" dt="2024-10-02T13:06:34.315" v="293" actId="478"/>
          <ac:picMkLst>
            <pc:docMk/>
            <pc:sldMk cId="2986274539" sldId="440"/>
            <ac:picMk id="7" creationId="{E439282E-421D-4E7C-AD64-7E900AE0BB58}"/>
          </ac:picMkLst>
        </pc:picChg>
      </pc:sldChg>
      <pc:sldChg chg="add">
        <pc:chgData name="Pauline Smyth" userId="de5ce227-53e3-42c9-b7e0-2fb7785ba6f5" providerId="ADAL" clId="{1C298DED-7485-4C18-9DB3-CE230CE50DB5}" dt="2024-10-02T12:24:44.496" v="137"/>
        <pc:sldMkLst>
          <pc:docMk/>
          <pc:sldMk cId="442370925" sldId="441"/>
        </pc:sldMkLst>
      </pc:sldChg>
      <pc:sldChg chg="add">
        <pc:chgData name="Pauline Smyth" userId="de5ce227-53e3-42c9-b7e0-2fb7785ba6f5" providerId="ADAL" clId="{1C298DED-7485-4C18-9DB3-CE230CE50DB5}" dt="2024-10-02T12:24:44.496" v="137"/>
        <pc:sldMkLst>
          <pc:docMk/>
          <pc:sldMk cId="463977684" sldId="442"/>
        </pc:sldMkLst>
      </pc:sldChg>
      <pc:sldChg chg="add">
        <pc:chgData name="Pauline Smyth" userId="de5ce227-53e3-42c9-b7e0-2fb7785ba6f5" providerId="ADAL" clId="{1C298DED-7485-4C18-9DB3-CE230CE50DB5}" dt="2024-10-02T12:24:44.496" v="137"/>
        <pc:sldMkLst>
          <pc:docMk/>
          <pc:sldMk cId="2849726318" sldId="443"/>
        </pc:sldMkLst>
      </pc:sldChg>
      <pc:sldChg chg="add">
        <pc:chgData name="Pauline Smyth" userId="de5ce227-53e3-42c9-b7e0-2fb7785ba6f5" providerId="ADAL" clId="{1C298DED-7485-4C18-9DB3-CE230CE50DB5}" dt="2024-10-02T12:24:44.496" v="137"/>
        <pc:sldMkLst>
          <pc:docMk/>
          <pc:sldMk cId="2100658213" sldId="444"/>
        </pc:sldMkLst>
      </pc:sldChg>
      <pc:sldChg chg="add">
        <pc:chgData name="Pauline Smyth" userId="de5ce227-53e3-42c9-b7e0-2fb7785ba6f5" providerId="ADAL" clId="{1C298DED-7485-4C18-9DB3-CE230CE50DB5}" dt="2024-10-02T12:24:44.496" v="137"/>
        <pc:sldMkLst>
          <pc:docMk/>
          <pc:sldMk cId="1711435786" sldId="445"/>
        </pc:sldMkLst>
      </pc:sldChg>
      <pc:sldChg chg="add">
        <pc:chgData name="Pauline Smyth" userId="de5ce227-53e3-42c9-b7e0-2fb7785ba6f5" providerId="ADAL" clId="{1C298DED-7485-4C18-9DB3-CE230CE50DB5}" dt="2024-10-02T12:24:44.496" v="137"/>
        <pc:sldMkLst>
          <pc:docMk/>
          <pc:sldMk cId="699259863" sldId="446"/>
        </pc:sldMkLst>
      </pc:sldChg>
      <pc:sldChg chg="add">
        <pc:chgData name="Pauline Smyth" userId="de5ce227-53e3-42c9-b7e0-2fb7785ba6f5" providerId="ADAL" clId="{1C298DED-7485-4C18-9DB3-CE230CE50DB5}" dt="2024-10-02T12:24:44.496" v="137"/>
        <pc:sldMkLst>
          <pc:docMk/>
          <pc:sldMk cId="1538766420" sldId="447"/>
        </pc:sldMkLst>
      </pc:sldChg>
      <pc:sldChg chg="add">
        <pc:chgData name="Pauline Smyth" userId="de5ce227-53e3-42c9-b7e0-2fb7785ba6f5" providerId="ADAL" clId="{1C298DED-7485-4C18-9DB3-CE230CE50DB5}" dt="2024-10-02T12:24:44.496" v="137"/>
        <pc:sldMkLst>
          <pc:docMk/>
          <pc:sldMk cId="3072496330" sldId="448"/>
        </pc:sldMkLst>
      </pc:sldChg>
      <pc:sldChg chg="add">
        <pc:chgData name="Pauline Smyth" userId="de5ce227-53e3-42c9-b7e0-2fb7785ba6f5" providerId="ADAL" clId="{1C298DED-7485-4C18-9DB3-CE230CE50DB5}" dt="2024-10-02T12:24:44.496" v="137"/>
        <pc:sldMkLst>
          <pc:docMk/>
          <pc:sldMk cId="575248655" sldId="449"/>
        </pc:sldMkLst>
      </pc:sldChg>
      <pc:sldChg chg="addSp delSp modSp new mod">
        <pc:chgData name="Pauline Smyth" userId="de5ce227-53e3-42c9-b7e0-2fb7785ba6f5" providerId="ADAL" clId="{1C298DED-7485-4C18-9DB3-CE230CE50DB5}" dt="2024-10-15T12:10:47.060" v="326"/>
        <pc:sldMkLst>
          <pc:docMk/>
          <pc:sldMk cId="643506063" sldId="450"/>
        </pc:sldMkLst>
        <pc:spChg chg="mod">
          <ac:chgData name="Pauline Smyth" userId="de5ce227-53e3-42c9-b7e0-2fb7785ba6f5" providerId="ADAL" clId="{1C298DED-7485-4C18-9DB3-CE230CE50DB5}" dt="2024-10-15T12:10:35.804" v="323" actId="14100"/>
          <ac:spMkLst>
            <pc:docMk/>
            <pc:sldMk cId="643506063" sldId="450"/>
            <ac:spMk id="2" creationId="{ADA919DB-5648-B4A1-8ACA-8F019D3D6020}"/>
          </ac:spMkLst>
        </pc:spChg>
        <pc:spChg chg="del mod">
          <ac:chgData name="Pauline Smyth" userId="de5ce227-53e3-42c9-b7e0-2fb7785ba6f5" providerId="ADAL" clId="{1C298DED-7485-4C18-9DB3-CE230CE50DB5}" dt="2024-10-15T12:07:49.875" v="299" actId="22"/>
          <ac:spMkLst>
            <pc:docMk/>
            <pc:sldMk cId="643506063" sldId="450"/>
            <ac:spMk id="3" creationId="{524F64DF-1C62-6352-F634-FBC69AD736D7}"/>
          </ac:spMkLst>
        </pc:spChg>
        <pc:spChg chg="add del mod">
          <ac:chgData name="Pauline Smyth" userId="de5ce227-53e3-42c9-b7e0-2fb7785ba6f5" providerId="ADAL" clId="{1C298DED-7485-4C18-9DB3-CE230CE50DB5}" dt="2024-10-15T12:08:22.894" v="302" actId="478"/>
          <ac:spMkLst>
            <pc:docMk/>
            <pc:sldMk cId="643506063" sldId="450"/>
            <ac:spMk id="7" creationId="{38884CEA-CC66-2E68-DF02-5077ECF2B8C0}"/>
          </ac:spMkLst>
        </pc:spChg>
        <pc:spChg chg="add del mod">
          <ac:chgData name="Pauline Smyth" userId="de5ce227-53e3-42c9-b7e0-2fb7785ba6f5" providerId="ADAL" clId="{1C298DED-7485-4C18-9DB3-CE230CE50DB5}" dt="2024-10-15T12:10:47.060" v="326"/>
          <ac:spMkLst>
            <pc:docMk/>
            <pc:sldMk cId="643506063" sldId="450"/>
            <ac:spMk id="10" creationId="{4C4A9570-B9D9-914A-05F6-6BBBECBCD7E5}"/>
          </ac:spMkLst>
        </pc:spChg>
        <pc:spChg chg="add mod">
          <ac:chgData name="Pauline Smyth" userId="de5ce227-53e3-42c9-b7e0-2fb7785ba6f5" providerId="ADAL" clId="{1C298DED-7485-4C18-9DB3-CE230CE50DB5}" dt="2024-10-15T12:10:42.823" v="324" actId="1076"/>
          <ac:spMkLst>
            <pc:docMk/>
            <pc:sldMk cId="643506063" sldId="450"/>
            <ac:spMk id="11" creationId="{45C40AB2-FBC3-6EAB-E1A1-5E418A150C51}"/>
          </ac:spMkLst>
        </pc:spChg>
        <pc:picChg chg="add del mod ord">
          <ac:chgData name="Pauline Smyth" userId="de5ce227-53e3-42c9-b7e0-2fb7785ba6f5" providerId="ADAL" clId="{1C298DED-7485-4C18-9DB3-CE230CE50DB5}" dt="2024-10-15T12:08:00.919" v="301" actId="478"/>
          <ac:picMkLst>
            <pc:docMk/>
            <pc:sldMk cId="643506063" sldId="450"/>
            <ac:picMk id="5" creationId="{AE8F0A6E-114C-8A5D-7A57-38D3FA5D5D7F}"/>
          </ac:picMkLst>
        </pc:picChg>
        <pc:picChg chg="add del mod">
          <ac:chgData name="Pauline Smyth" userId="de5ce227-53e3-42c9-b7e0-2fb7785ba6f5" providerId="ADAL" clId="{1C298DED-7485-4C18-9DB3-CE230CE50DB5}" dt="2024-10-15T12:08:56.205" v="307" actId="478"/>
          <ac:picMkLst>
            <pc:docMk/>
            <pc:sldMk cId="643506063" sldId="450"/>
            <ac:picMk id="9" creationId="{24DD685E-3FFE-4CB2-E52B-032271F5DBBC}"/>
          </ac:picMkLst>
        </pc:picChg>
      </pc:sldChg>
      <pc:sldChg chg="addSp delSp modSp add mod">
        <pc:chgData name="Pauline Smyth" userId="de5ce227-53e3-42c9-b7e0-2fb7785ba6f5" providerId="ADAL" clId="{1C298DED-7485-4C18-9DB3-CE230CE50DB5}" dt="2024-10-15T12:15:10.235" v="353" actId="1076"/>
        <pc:sldMkLst>
          <pc:docMk/>
          <pc:sldMk cId="560636906" sldId="451"/>
        </pc:sldMkLst>
        <pc:spChg chg="mod">
          <ac:chgData name="Pauline Smyth" userId="de5ce227-53e3-42c9-b7e0-2fb7785ba6f5" providerId="ADAL" clId="{1C298DED-7485-4C18-9DB3-CE230CE50DB5}" dt="2024-10-15T12:13:13.023" v="329"/>
          <ac:spMkLst>
            <pc:docMk/>
            <pc:sldMk cId="560636906" sldId="451"/>
            <ac:spMk id="2" creationId="{ADA919DB-5648-B4A1-8ACA-8F019D3D6020}"/>
          </ac:spMkLst>
        </pc:spChg>
        <pc:spChg chg="add del">
          <ac:chgData name="Pauline Smyth" userId="de5ce227-53e3-42c9-b7e0-2fb7785ba6f5" providerId="ADAL" clId="{1C298DED-7485-4C18-9DB3-CE230CE50DB5}" dt="2024-10-15T12:12:12.158" v="328" actId="22"/>
          <ac:spMkLst>
            <pc:docMk/>
            <pc:sldMk cId="560636906" sldId="451"/>
            <ac:spMk id="4" creationId="{716BD238-FD05-FBF5-EAE2-85E95419DD25}"/>
          </ac:spMkLst>
        </pc:spChg>
        <pc:spChg chg="add del mod">
          <ac:chgData name="Pauline Smyth" userId="de5ce227-53e3-42c9-b7e0-2fb7785ba6f5" providerId="ADAL" clId="{1C298DED-7485-4C18-9DB3-CE230CE50DB5}" dt="2024-10-15T12:14:39.630" v="344" actId="22"/>
          <ac:spMkLst>
            <pc:docMk/>
            <pc:sldMk cId="560636906" sldId="451"/>
            <ac:spMk id="8" creationId="{6C7E0B77-BCE9-550C-3283-C4CF834EF846}"/>
          </ac:spMkLst>
        </pc:spChg>
        <pc:spChg chg="add mod">
          <ac:chgData name="Pauline Smyth" userId="de5ce227-53e3-42c9-b7e0-2fb7785ba6f5" providerId="ADAL" clId="{1C298DED-7485-4C18-9DB3-CE230CE50DB5}" dt="2024-10-15T12:15:10.235" v="353" actId="1076"/>
          <ac:spMkLst>
            <pc:docMk/>
            <pc:sldMk cId="560636906" sldId="451"/>
            <ac:spMk id="11" creationId="{53871A87-7A24-3568-14E9-03F67D5EB99E}"/>
          </ac:spMkLst>
        </pc:spChg>
        <pc:picChg chg="add mod">
          <ac:chgData name="Pauline Smyth" userId="de5ce227-53e3-42c9-b7e0-2fb7785ba6f5" providerId="ADAL" clId="{1C298DED-7485-4C18-9DB3-CE230CE50DB5}" dt="2024-10-15T12:13:40.749" v="332" actId="14100"/>
          <ac:picMkLst>
            <pc:docMk/>
            <pc:sldMk cId="560636906" sldId="451"/>
            <ac:picMk id="6" creationId="{0DD32ACF-C0B3-EBC5-9F1F-7F1FF6EE2BC2}"/>
          </ac:picMkLst>
        </pc:picChg>
        <pc:picChg chg="del">
          <ac:chgData name="Pauline Smyth" userId="de5ce227-53e3-42c9-b7e0-2fb7785ba6f5" providerId="ADAL" clId="{1C298DED-7485-4C18-9DB3-CE230CE50DB5}" dt="2024-10-15T12:08:41.135" v="306" actId="478"/>
          <ac:picMkLst>
            <pc:docMk/>
            <pc:sldMk cId="560636906" sldId="451"/>
            <ac:picMk id="9" creationId="{24DD685E-3FFE-4CB2-E52B-032271F5DBBC}"/>
          </ac:picMkLst>
        </pc:picChg>
      </pc:sldChg>
      <pc:sldMasterChg chg="add del addSldLayout delSldLayout">
        <pc:chgData name="Pauline Smyth" userId="de5ce227-53e3-42c9-b7e0-2fb7785ba6f5" providerId="ADAL" clId="{1C298DED-7485-4C18-9DB3-CE230CE50DB5}" dt="2024-10-02T11:21:37.675" v="56" actId="26606"/>
        <pc:sldMasterMkLst>
          <pc:docMk/>
          <pc:sldMasterMk cId="1584524139" sldId="2147483648"/>
        </pc:sldMasterMkLst>
        <pc:sldLayoutChg chg="add del">
          <pc:chgData name="Pauline Smyth" userId="de5ce227-53e3-42c9-b7e0-2fb7785ba6f5" providerId="ADAL" clId="{1C298DED-7485-4C18-9DB3-CE230CE50DB5}" dt="2024-10-02T11:21:37.675" v="56" actId="26606"/>
          <pc:sldLayoutMkLst>
            <pc:docMk/>
            <pc:sldMasterMk cId="1584524139" sldId="2147483648"/>
            <pc:sldLayoutMk cId="4164341614" sldId="2147483649"/>
          </pc:sldLayoutMkLst>
        </pc:sldLayoutChg>
        <pc:sldLayoutChg chg="add del">
          <pc:chgData name="Pauline Smyth" userId="de5ce227-53e3-42c9-b7e0-2fb7785ba6f5" providerId="ADAL" clId="{1C298DED-7485-4C18-9DB3-CE230CE50DB5}" dt="2024-10-02T11:21:37.675" v="56" actId="26606"/>
          <pc:sldLayoutMkLst>
            <pc:docMk/>
            <pc:sldMasterMk cId="1584524139" sldId="2147483648"/>
            <pc:sldLayoutMk cId="2234301502" sldId="2147483650"/>
          </pc:sldLayoutMkLst>
        </pc:sldLayoutChg>
        <pc:sldLayoutChg chg="add del">
          <pc:chgData name="Pauline Smyth" userId="de5ce227-53e3-42c9-b7e0-2fb7785ba6f5" providerId="ADAL" clId="{1C298DED-7485-4C18-9DB3-CE230CE50DB5}" dt="2024-10-02T11:21:37.675" v="56" actId="26606"/>
          <pc:sldLayoutMkLst>
            <pc:docMk/>
            <pc:sldMasterMk cId="1584524139" sldId="2147483648"/>
            <pc:sldLayoutMk cId="2863653629" sldId="2147483651"/>
          </pc:sldLayoutMkLst>
        </pc:sldLayoutChg>
        <pc:sldLayoutChg chg="add del">
          <pc:chgData name="Pauline Smyth" userId="de5ce227-53e3-42c9-b7e0-2fb7785ba6f5" providerId="ADAL" clId="{1C298DED-7485-4C18-9DB3-CE230CE50DB5}" dt="2024-10-02T11:21:37.675" v="56" actId="26606"/>
          <pc:sldLayoutMkLst>
            <pc:docMk/>
            <pc:sldMasterMk cId="1584524139" sldId="2147483648"/>
            <pc:sldLayoutMk cId="884231242" sldId="2147483652"/>
          </pc:sldLayoutMkLst>
        </pc:sldLayoutChg>
        <pc:sldLayoutChg chg="add del">
          <pc:chgData name="Pauline Smyth" userId="de5ce227-53e3-42c9-b7e0-2fb7785ba6f5" providerId="ADAL" clId="{1C298DED-7485-4C18-9DB3-CE230CE50DB5}" dt="2024-10-02T11:21:37.675" v="56" actId="26606"/>
          <pc:sldLayoutMkLst>
            <pc:docMk/>
            <pc:sldMasterMk cId="1584524139" sldId="2147483648"/>
            <pc:sldLayoutMk cId="1788619134" sldId="2147483653"/>
          </pc:sldLayoutMkLst>
        </pc:sldLayoutChg>
        <pc:sldLayoutChg chg="add del">
          <pc:chgData name="Pauline Smyth" userId="de5ce227-53e3-42c9-b7e0-2fb7785ba6f5" providerId="ADAL" clId="{1C298DED-7485-4C18-9DB3-CE230CE50DB5}" dt="2024-10-02T11:21:37.675" v="56" actId="26606"/>
          <pc:sldLayoutMkLst>
            <pc:docMk/>
            <pc:sldMasterMk cId="1584524139" sldId="2147483648"/>
            <pc:sldLayoutMk cId="468318064" sldId="2147483654"/>
          </pc:sldLayoutMkLst>
        </pc:sldLayoutChg>
        <pc:sldLayoutChg chg="add del">
          <pc:chgData name="Pauline Smyth" userId="de5ce227-53e3-42c9-b7e0-2fb7785ba6f5" providerId="ADAL" clId="{1C298DED-7485-4C18-9DB3-CE230CE50DB5}" dt="2024-10-02T11:21:37.675" v="56" actId="26606"/>
          <pc:sldLayoutMkLst>
            <pc:docMk/>
            <pc:sldMasterMk cId="1584524139" sldId="2147483648"/>
            <pc:sldLayoutMk cId="330289556" sldId="2147483655"/>
          </pc:sldLayoutMkLst>
        </pc:sldLayoutChg>
        <pc:sldLayoutChg chg="add del">
          <pc:chgData name="Pauline Smyth" userId="de5ce227-53e3-42c9-b7e0-2fb7785ba6f5" providerId="ADAL" clId="{1C298DED-7485-4C18-9DB3-CE230CE50DB5}" dt="2024-10-02T11:21:37.675" v="56" actId="26606"/>
          <pc:sldLayoutMkLst>
            <pc:docMk/>
            <pc:sldMasterMk cId="1584524139" sldId="2147483648"/>
            <pc:sldLayoutMk cId="2331859941" sldId="2147483656"/>
          </pc:sldLayoutMkLst>
        </pc:sldLayoutChg>
        <pc:sldLayoutChg chg="add del">
          <pc:chgData name="Pauline Smyth" userId="de5ce227-53e3-42c9-b7e0-2fb7785ba6f5" providerId="ADAL" clId="{1C298DED-7485-4C18-9DB3-CE230CE50DB5}" dt="2024-10-02T11:21:37.675" v="56" actId="26606"/>
          <pc:sldLayoutMkLst>
            <pc:docMk/>
            <pc:sldMasterMk cId="1584524139" sldId="2147483648"/>
            <pc:sldLayoutMk cId="224264193" sldId="2147483657"/>
          </pc:sldLayoutMkLst>
        </pc:sldLayoutChg>
        <pc:sldLayoutChg chg="add del">
          <pc:chgData name="Pauline Smyth" userId="de5ce227-53e3-42c9-b7e0-2fb7785ba6f5" providerId="ADAL" clId="{1C298DED-7485-4C18-9DB3-CE230CE50DB5}" dt="2024-10-02T11:21:37.675" v="56" actId="26606"/>
          <pc:sldLayoutMkLst>
            <pc:docMk/>
            <pc:sldMasterMk cId="1584524139" sldId="2147483648"/>
            <pc:sldLayoutMk cId="1289374181" sldId="2147483658"/>
          </pc:sldLayoutMkLst>
        </pc:sldLayoutChg>
        <pc:sldLayoutChg chg="add del">
          <pc:chgData name="Pauline Smyth" userId="de5ce227-53e3-42c9-b7e0-2fb7785ba6f5" providerId="ADAL" clId="{1C298DED-7485-4C18-9DB3-CE230CE50DB5}" dt="2024-10-02T11:21:37.675" v="56" actId="26606"/>
          <pc:sldLayoutMkLst>
            <pc:docMk/>
            <pc:sldMasterMk cId="1584524139" sldId="2147483648"/>
            <pc:sldLayoutMk cId="3361818636" sldId="2147483659"/>
          </pc:sldLayoutMkLst>
        </pc:sldLayoutChg>
      </pc:sldMasterChg>
      <pc:sldMasterChg chg="add del replId addSldLayout delSldLayout">
        <pc:chgData name="Pauline Smyth" userId="de5ce227-53e3-42c9-b7e0-2fb7785ba6f5" providerId="ADAL" clId="{1C298DED-7485-4C18-9DB3-CE230CE50DB5}" dt="2024-10-02T11:21:37.644" v="55" actId="26606"/>
        <pc:sldMasterMkLst>
          <pc:docMk/>
          <pc:sldMasterMk cId="423524247" sldId="2147483660"/>
        </pc:sldMasterMkLst>
        <pc:sldLayoutChg chg="add del">
          <pc:chgData name="Pauline Smyth" userId="de5ce227-53e3-42c9-b7e0-2fb7785ba6f5" providerId="ADAL" clId="{1C298DED-7485-4C18-9DB3-CE230CE50DB5}" dt="2024-10-02T11:21:37.644" v="55" actId="26606"/>
          <pc:sldLayoutMkLst>
            <pc:docMk/>
            <pc:sldMasterMk cId="423524247" sldId="2147483660"/>
            <pc:sldLayoutMk cId="943516879" sldId="2147483661"/>
          </pc:sldLayoutMkLst>
        </pc:sldLayoutChg>
        <pc:sldLayoutChg chg="add del replId">
          <pc:chgData name="Pauline Smyth" userId="de5ce227-53e3-42c9-b7e0-2fb7785ba6f5" providerId="ADAL" clId="{1C298DED-7485-4C18-9DB3-CE230CE50DB5}" dt="2024-10-02T11:21:37.644" v="55" actId="26606"/>
          <pc:sldLayoutMkLst>
            <pc:docMk/>
            <pc:sldMasterMk cId="423524247" sldId="2147483660"/>
            <pc:sldLayoutMk cId="1770265179" sldId="2147483662"/>
          </pc:sldLayoutMkLst>
        </pc:sldLayoutChg>
        <pc:sldLayoutChg chg="add del replId">
          <pc:chgData name="Pauline Smyth" userId="de5ce227-53e3-42c9-b7e0-2fb7785ba6f5" providerId="ADAL" clId="{1C298DED-7485-4C18-9DB3-CE230CE50DB5}" dt="2024-10-02T11:21:37.644" v="55" actId="26606"/>
          <pc:sldLayoutMkLst>
            <pc:docMk/>
            <pc:sldMasterMk cId="423524247" sldId="2147483660"/>
            <pc:sldLayoutMk cId="2528502426" sldId="2147483663"/>
          </pc:sldLayoutMkLst>
        </pc:sldLayoutChg>
        <pc:sldLayoutChg chg="add del replId">
          <pc:chgData name="Pauline Smyth" userId="de5ce227-53e3-42c9-b7e0-2fb7785ba6f5" providerId="ADAL" clId="{1C298DED-7485-4C18-9DB3-CE230CE50DB5}" dt="2024-10-02T11:21:37.644" v="55" actId="26606"/>
          <pc:sldLayoutMkLst>
            <pc:docMk/>
            <pc:sldMasterMk cId="423524247" sldId="2147483660"/>
            <pc:sldLayoutMk cId="4285052797" sldId="2147483664"/>
          </pc:sldLayoutMkLst>
        </pc:sldLayoutChg>
        <pc:sldLayoutChg chg="add del replId">
          <pc:chgData name="Pauline Smyth" userId="de5ce227-53e3-42c9-b7e0-2fb7785ba6f5" providerId="ADAL" clId="{1C298DED-7485-4C18-9DB3-CE230CE50DB5}" dt="2024-10-02T11:21:37.644" v="55" actId="26606"/>
          <pc:sldLayoutMkLst>
            <pc:docMk/>
            <pc:sldMasterMk cId="423524247" sldId="2147483660"/>
            <pc:sldLayoutMk cId="1473420184" sldId="2147483665"/>
          </pc:sldLayoutMkLst>
        </pc:sldLayoutChg>
        <pc:sldLayoutChg chg="add del replId">
          <pc:chgData name="Pauline Smyth" userId="de5ce227-53e3-42c9-b7e0-2fb7785ba6f5" providerId="ADAL" clId="{1C298DED-7485-4C18-9DB3-CE230CE50DB5}" dt="2024-10-02T11:21:37.644" v="55" actId="26606"/>
          <pc:sldLayoutMkLst>
            <pc:docMk/>
            <pc:sldMasterMk cId="423524247" sldId="2147483660"/>
            <pc:sldLayoutMk cId="2309875334" sldId="2147483666"/>
          </pc:sldLayoutMkLst>
        </pc:sldLayoutChg>
        <pc:sldLayoutChg chg="add del replId">
          <pc:chgData name="Pauline Smyth" userId="de5ce227-53e3-42c9-b7e0-2fb7785ba6f5" providerId="ADAL" clId="{1C298DED-7485-4C18-9DB3-CE230CE50DB5}" dt="2024-10-02T11:21:37.644" v="55" actId="26606"/>
          <pc:sldLayoutMkLst>
            <pc:docMk/>
            <pc:sldMasterMk cId="423524247" sldId="2147483660"/>
            <pc:sldLayoutMk cId="291689591" sldId="2147483667"/>
          </pc:sldLayoutMkLst>
        </pc:sldLayoutChg>
        <pc:sldLayoutChg chg="add del replId">
          <pc:chgData name="Pauline Smyth" userId="de5ce227-53e3-42c9-b7e0-2fb7785ba6f5" providerId="ADAL" clId="{1C298DED-7485-4C18-9DB3-CE230CE50DB5}" dt="2024-10-02T11:21:37.644" v="55" actId="26606"/>
          <pc:sldLayoutMkLst>
            <pc:docMk/>
            <pc:sldMasterMk cId="423524247" sldId="2147483660"/>
            <pc:sldLayoutMk cId="2998114119" sldId="2147483668"/>
          </pc:sldLayoutMkLst>
        </pc:sldLayoutChg>
        <pc:sldLayoutChg chg="add del replId">
          <pc:chgData name="Pauline Smyth" userId="de5ce227-53e3-42c9-b7e0-2fb7785ba6f5" providerId="ADAL" clId="{1C298DED-7485-4C18-9DB3-CE230CE50DB5}" dt="2024-10-02T11:21:37.644" v="55" actId="26606"/>
          <pc:sldLayoutMkLst>
            <pc:docMk/>
            <pc:sldMasterMk cId="423524247" sldId="2147483660"/>
            <pc:sldLayoutMk cId="794051752" sldId="2147483669"/>
          </pc:sldLayoutMkLst>
        </pc:sldLayoutChg>
        <pc:sldLayoutChg chg="add del replId">
          <pc:chgData name="Pauline Smyth" userId="de5ce227-53e3-42c9-b7e0-2fb7785ba6f5" providerId="ADAL" clId="{1C298DED-7485-4C18-9DB3-CE230CE50DB5}" dt="2024-10-02T11:21:37.644" v="55" actId="26606"/>
          <pc:sldLayoutMkLst>
            <pc:docMk/>
            <pc:sldMasterMk cId="423524247" sldId="2147483660"/>
            <pc:sldLayoutMk cId="1984214317" sldId="2147483670"/>
          </pc:sldLayoutMkLst>
        </pc:sldLayoutChg>
        <pc:sldLayoutChg chg="add del replId">
          <pc:chgData name="Pauline Smyth" userId="de5ce227-53e3-42c9-b7e0-2fb7785ba6f5" providerId="ADAL" clId="{1C298DED-7485-4C18-9DB3-CE230CE50DB5}" dt="2024-10-02T11:21:37.644" v="55" actId="26606"/>
          <pc:sldLayoutMkLst>
            <pc:docMk/>
            <pc:sldMasterMk cId="423524247" sldId="2147483660"/>
            <pc:sldLayoutMk cId="2294096884" sldId="2147483671"/>
          </pc:sldLayoutMkLst>
        </pc:sldLayoutChg>
      </pc:sldMasterChg>
      <pc:sldMasterChg chg="add del replId addSldLayout delSldLayout">
        <pc:chgData name="Pauline Smyth" userId="de5ce227-53e3-42c9-b7e0-2fb7785ba6f5" providerId="ADAL" clId="{1C298DED-7485-4C18-9DB3-CE230CE50DB5}" dt="2024-10-02T11:21:17.327" v="49" actId="26606"/>
        <pc:sldMasterMkLst>
          <pc:docMk/>
          <pc:sldMasterMk cId="2808279940" sldId="2147483660"/>
        </pc:sldMasterMkLst>
        <pc:sldLayoutChg chg="add del">
          <pc:chgData name="Pauline Smyth" userId="de5ce227-53e3-42c9-b7e0-2fb7785ba6f5" providerId="ADAL" clId="{1C298DED-7485-4C18-9DB3-CE230CE50DB5}" dt="2024-10-02T11:21:17.327" v="49" actId="26606"/>
          <pc:sldLayoutMkLst>
            <pc:docMk/>
            <pc:sldMasterMk cId="2808279940" sldId="2147483660"/>
            <pc:sldLayoutMk cId="4218633969" sldId="2147483661"/>
          </pc:sldLayoutMkLst>
        </pc:sldLayoutChg>
        <pc:sldLayoutChg chg="add del replId">
          <pc:chgData name="Pauline Smyth" userId="de5ce227-53e3-42c9-b7e0-2fb7785ba6f5" providerId="ADAL" clId="{1C298DED-7485-4C18-9DB3-CE230CE50DB5}" dt="2024-10-02T11:21:17.327" v="49" actId="26606"/>
          <pc:sldLayoutMkLst>
            <pc:docMk/>
            <pc:sldMasterMk cId="2808279940" sldId="2147483660"/>
            <pc:sldLayoutMk cId="3410451789" sldId="2147483662"/>
          </pc:sldLayoutMkLst>
        </pc:sldLayoutChg>
        <pc:sldLayoutChg chg="add del replId">
          <pc:chgData name="Pauline Smyth" userId="de5ce227-53e3-42c9-b7e0-2fb7785ba6f5" providerId="ADAL" clId="{1C298DED-7485-4C18-9DB3-CE230CE50DB5}" dt="2024-10-02T11:21:17.327" v="49" actId="26606"/>
          <pc:sldLayoutMkLst>
            <pc:docMk/>
            <pc:sldMasterMk cId="2808279940" sldId="2147483660"/>
            <pc:sldLayoutMk cId="3729086178" sldId="2147483663"/>
          </pc:sldLayoutMkLst>
        </pc:sldLayoutChg>
        <pc:sldLayoutChg chg="add del replId">
          <pc:chgData name="Pauline Smyth" userId="de5ce227-53e3-42c9-b7e0-2fb7785ba6f5" providerId="ADAL" clId="{1C298DED-7485-4C18-9DB3-CE230CE50DB5}" dt="2024-10-02T11:21:17.327" v="49" actId="26606"/>
          <pc:sldLayoutMkLst>
            <pc:docMk/>
            <pc:sldMasterMk cId="2808279940" sldId="2147483660"/>
            <pc:sldLayoutMk cId="700416879" sldId="2147483664"/>
          </pc:sldLayoutMkLst>
        </pc:sldLayoutChg>
        <pc:sldLayoutChg chg="add del replId">
          <pc:chgData name="Pauline Smyth" userId="de5ce227-53e3-42c9-b7e0-2fb7785ba6f5" providerId="ADAL" clId="{1C298DED-7485-4C18-9DB3-CE230CE50DB5}" dt="2024-10-02T11:21:17.327" v="49" actId="26606"/>
          <pc:sldLayoutMkLst>
            <pc:docMk/>
            <pc:sldMasterMk cId="2808279940" sldId="2147483660"/>
            <pc:sldLayoutMk cId="2809483724" sldId="2147483665"/>
          </pc:sldLayoutMkLst>
        </pc:sldLayoutChg>
        <pc:sldLayoutChg chg="add del replId">
          <pc:chgData name="Pauline Smyth" userId="de5ce227-53e3-42c9-b7e0-2fb7785ba6f5" providerId="ADAL" clId="{1C298DED-7485-4C18-9DB3-CE230CE50DB5}" dt="2024-10-02T11:21:17.327" v="49" actId="26606"/>
          <pc:sldLayoutMkLst>
            <pc:docMk/>
            <pc:sldMasterMk cId="2808279940" sldId="2147483660"/>
            <pc:sldLayoutMk cId="1046262211" sldId="2147483666"/>
          </pc:sldLayoutMkLst>
        </pc:sldLayoutChg>
        <pc:sldLayoutChg chg="add del replId">
          <pc:chgData name="Pauline Smyth" userId="de5ce227-53e3-42c9-b7e0-2fb7785ba6f5" providerId="ADAL" clId="{1C298DED-7485-4C18-9DB3-CE230CE50DB5}" dt="2024-10-02T11:21:17.327" v="49" actId="26606"/>
          <pc:sldLayoutMkLst>
            <pc:docMk/>
            <pc:sldMasterMk cId="2808279940" sldId="2147483660"/>
            <pc:sldLayoutMk cId="200238736" sldId="2147483667"/>
          </pc:sldLayoutMkLst>
        </pc:sldLayoutChg>
        <pc:sldLayoutChg chg="add del replId">
          <pc:chgData name="Pauline Smyth" userId="de5ce227-53e3-42c9-b7e0-2fb7785ba6f5" providerId="ADAL" clId="{1C298DED-7485-4C18-9DB3-CE230CE50DB5}" dt="2024-10-02T11:21:17.327" v="49" actId="26606"/>
          <pc:sldLayoutMkLst>
            <pc:docMk/>
            <pc:sldMasterMk cId="2808279940" sldId="2147483660"/>
            <pc:sldLayoutMk cId="1673656907" sldId="2147483668"/>
          </pc:sldLayoutMkLst>
        </pc:sldLayoutChg>
        <pc:sldLayoutChg chg="add del replId">
          <pc:chgData name="Pauline Smyth" userId="de5ce227-53e3-42c9-b7e0-2fb7785ba6f5" providerId="ADAL" clId="{1C298DED-7485-4C18-9DB3-CE230CE50DB5}" dt="2024-10-02T11:21:17.327" v="49" actId="26606"/>
          <pc:sldLayoutMkLst>
            <pc:docMk/>
            <pc:sldMasterMk cId="2808279940" sldId="2147483660"/>
            <pc:sldLayoutMk cId="1753840885" sldId="2147483669"/>
          </pc:sldLayoutMkLst>
        </pc:sldLayoutChg>
        <pc:sldLayoutChg chg="add del replId">
          <pc:chgData name="Pauline Smyth" userId="de5ce227-53e3-42c9-b7e0-2fb7785ba6f5" providerId="ADAL" clId="{1C298DED-7485-4C18-9DB3-CE230CE50DB5}" dt="2024-10-02T11:21:17.327" v="49" actId="26606"/>
          <pc:sldLayoutMkLst>
            <pc:docMk/>
            <pc:sldMasterMk cId="2808279940" sldId="2147483660"/>
            <pc:sldLayoutMk cId="1485232698" sldId="2147483670"/>
          </pc:sldLayoutMkLst>
        </pc:sldLayoutChg>
        <pc:sldLayoutChg chg="add del replId">
          <pc:chgData name="Pauline Smyth" userId="de5ce227-53e3-42c9-b7e0-2fb7785ba6f5" providerId="ADAL" clId="{1C298DED-7485-4C18-9DB3-CE230CE50DB5}" dt="2024-10-02T11:21:17.327" v="49" actId="26606"/>
          <pc:sldLayoutMkLst>
            <pc:docMk/>
            <pc:sldMasterMk cId="2808279940" sldId="2147483660"/>
            <pc:sldLayoutMk cId="856418744" sldId="2147483671"/>
          </pc:sldLayoutMkLst>
        </pc:sldLayoutChg>
      </pc:sldMasterChg>
      <pc:sldMasterChg chg="add del addSldLayout delSldLayout">
        <pc:chgData name="Pauline Smyth" userId="de5ce227-53e3-42c9-b7e0-2fb7785ba6f5" providerId="ADAL" clId="{1C298DED-7485-4C18-9DB3-CE230CE50DB5}" dt="2024-10-02T11:21:31.014" v="51" actId="26606"/>
        <pc:sldMasterMkLst>
          <pc:docMk/>
          <pc:sldMasterMk cId="2043889808" sldId="2147483686"/>
        </pc:sldMasterMkLst>
        <pc:sldLayoutChg chg="add del">
          <pc:chgData name="Pauline Smyth" userId="de5ce227-53e3-42c9-b7e0-2fb7785ba6f5" providerId="ADAL" clId="{1C298DED-7485-4C18-9DB3-CE230CE50DB5}" dt="2024-10-02T11:21:31.014" v="51" actId="26606"/>
          <pc:sldLayoutMkLst>
            <pc:docMk/>
            <pc:sldMasterMk cId="2043889808" sldId="2147483686"/>
            <pc:sldLayoutMk cId="1082784183" sldId="2147483675"/>
          </pc:sldLayoutMkLst>
        </pc:sldLayoutChg>
        <pc:sldLayoutChg chg="add del">
          <pc:chgData name="Pauline Smyth" userId="de5ce227-53e3-42c9-b7e0-2fb7785ba6f5" providerId="ADAL" clId="{1C298DED-7485-4C18-9DB3-CE230CE50DB5}" dt="2024-10-02T11:21:31.014" v="51" actId="26606"/>
          <pc:sldLayoutMkLst>
            <pc:docMk/>
            <pc:sldMasterMk cId="2043889808" sldId="2147483686"/>
            <pc:sldLayoutMk cId="1818488191" sldId="2147483676"/>
          </pc:sldLayoutMkLst>
        </pc:sldLayoutChg>
        <pc:sldLayoutChg chg="add del">
          <pc:chgData name="Pauline Smyth" userId="de5ce227-53e3-42c9-b7e0-2fb7785ba6f5" providerId="ADAL" clId="{1C298DED-7485-4C18-9DB3-CE230CE50DB5}" dt="2024-10-02T11:21:31.014" v="51" actId="26606"/>
          <pc:sldLayoutMkLst>
            <pc:docMk/>
            <pc:sldMasterMk cId="2043889808" sldId="2147483686"/>
            <pc:sldLayoutMk cId="3639351927" sldId="2147483677"/>
          </pc:sldLayoutMkLst>
        </pc:sldLayoutChg>
        <pc:sldLayoutChg chg="add del">
          <pc:chgData name="Pauline Smyth" userId="de5ce227-53e3-42c9-b7e0-2fb7785ba6f5" providerId="ADAL" clId="{1C298DED-7485-4C18-9DB3-CE230CE50DB5}" dt="2024-10-02T11:21:31.014" v="51" actId="26606"/>
          <pc:sldLayoutMkLst>
            <pc:docMk/>
            <pc:sldMasterMk cId="2043889808" sldId="2147483686"/>
            <pc:sldLayoutMk cId="1161543748" sldId="2147483678"/>
          </pc:sldLayoutMkLst>
        </pc:sldLayoutChg>
        <pc:sldLayoutChg chg="add del">
          <pc:chgData name="Pauline Smyth" userId="de5ce227-53e3-42c9-b7e0-2fb7785ba6f5" providerId="ADAL" clId="{1C298DED-7485-4C18-9DB3-CE230CE50DB5}" dt="2024-10-02T11:21:31.014" v="51" actId="26606"/>
          <pc:sldLayoutMkLst>
            <pc:docMk/>
            <pc:sldMasterMk cId="2043889808" sldId="2147483686"/>
            <pc:sldLayoutMk cId="3439425638" sldId="2147483679"/>
          </pc:sldLayoutMkLst>
        </pc:sldLayoutChg>
        <pc:sldLayoutChg chg="add del">
          <pc:chgData name="Pauline Smyth" userId="de5ce227-53e3-42c9-b7e0-2fb7785ba6f5" providerId="ADAL" clId="{1C298DED-7485-4C18-9DB3-CE230CE50DB5}" dt="2024-10-02T11:21:31.014" v="51" actId="26606"/>
          <pc:sldLayoutMkLst>
            <pc:docMk/>
            <pc:sldMasterMk cId="2043889808" sldId="2147483686"/>
            <pc:sldLayoutMk cId="903805395" sldId="2147483680"/>
          </pc:sldLayoutMkLst>
        </pc:sldLayoutChg>
        <pc:sldLayoutChg chg="add del">
          <pc:chgData name="Pauline Smyth" userId="de5ce227-53e3-42c9-b7e0-2fb7785ba6f5" providerId="ADAL" clId="{1C298DED-7485-4C18-9DB3-CE230CE50DB5}" dt="2024-10-02T11:21:31.014" v="51" actId="26606"/>
          <pc:sldLayoutMkLst>
            <pc:docMk/>
            <pc:sldMasterMk cId="2043889808" sldId="2147483686"/>
            <pc:sldLayoutMk cId="3505623987" sldId="2147483681"/>
          </pc:sldLayoutMkLst>
        </pc:sldLayoutChg>
        <pc:sldLayoutChg chg="add del">
          <pc:chgData name="Pauline Smyth" userId="de5ce227-53e3-42c9-b7e0-2fb7785ba6f5" providerId="ADAL" clId="{1C298DED-7485-4C18-9DB3-CE230CE50DB5}" dt="2024-10-02T11:21:31.014" v="51" actId="26606"/>
          <pc:sldLayoutMkLst>
            <pc:docMk/>
            <pc:sldMasterMk cId="2043889808" sldId="2147483686"/>
            <pc:sldLayoutMk cId="2943786144" sldId="2147483682"/>
          </pc:sldLayoutMkLst>
        </pc:sldLayoutChg>
        <pc:sldLayoutChg chg="add del">
          <pc:chgData name="Pauline Smyth" userId="de5ce227-53e3-42c9-b7e0-2fb7785ba6f5" providerId="ADAL" clId="{1C298DED-7485-4C18-9DB3-CE230CE50DB5}" dt="2024-10-02T11:21:31.014" v="51" actId="26606"/>
          <pc:sldLayoutMkLst>
            <pc:docMk/>
            <pc:sldMasterMk cId="2043889808" sldId="2147483686"/>
            <pc:sldLayoutMk cId="1626578992" sldId="2147483683"/>
          </pc:sldLayoutMkLst>
        </pc:sldLayoutChg>
        <pc:sldLayoutChg chg="add del">
          <pc:chgData name="Pauline Smyth" userId="de5ce227-53e3-42c9-b7e0-2fb7785ba6f5" providerId="ADAL" clId="{1C298DED-7485-4C18-9DB3-CE230CE50DB5}" dt="2024-10-02T11:21:31.014" v="51" actId="26606"/>
          <pc:sldLayoutMkLst>
            <pc:docMk/>
            <pc:sldMasterMk cId="2043889808" sldId="2147483686"/>
            <pc:sldLayoutMk cId="1455202777" sldId="2147483684"/>
          </pc:sldLayoutMkLst>
        </pc:sldLayoutChg>
        <pc:sldLayoutChg chg="add del">
          <pc:chgData name="Pauline Smyth" userId="de5ce227-53e3-42c9-b7e0-2fb7785ba6f5" providerId="ADAL" clId="{1C298DED-7485-4C18-9DB3-CE230CE50DB5}" dt="2024-10-02T11:21:31.014" v="51" actId="26606"/>
          <pc:sldLayoutMkLst>
            <pc:docMk/>
            <pc:sldMasterMk cId="2043889808" sldId="2147483686"/>
            <pc:sldLayoutMk cId="2947672368" sldId="2147483685"/>
          </pc:sldLayoutMkLst>
        </pc:sldLayoutChg>
      </pc:sldMasterChg>
      <pc:sldMasterChg chg="add addSldLayout">
        <pc:chgData name="Pauline Smyth" userId="de5ce227-53e3-42c9-b7e0-2fb7785ba6f5" providerId="ADAL" clId="{1C298DED-7485-4C18-9DB3-CE230CE50DB5}" dt="2024-10-02T11:21:37.675" v="56" actId="26606"/>
        <pc:sldMasterMkLst>
          <pc:docMk/>
          <pc:sldMasterMk cId="620314132" sldId="2147483738"/>
        </pc:sldMasterMkLst>
        <pc:sldLayoutChg chg="add">
          <pc:chgData name="Pauline Smyth" userId="de5ce227-53e3-42c9-b7e0-2fb7785ba6f5" providerId="ADAL" clId="{1C298DED-7485-4C18-9DB3-CE230CE50DB5}" dt="2024-10-02T11:21:37.675" v="56" actId="26606"/>
          <pc:sldLayoutMkLst>
            <pc:docMk/>
            <pc:sldMasterMk cId="620314132" sldId="2147483738"/>
            <pc:sldLayoutMk cId="2649123687" sldId="2147483727"/>
          </pc:sldLayoutMkLst>
        </pc:sldLayoutChg>
        <pc:sldLayoutChg chg="add">
          <pc:chgData name="Pauline Smyth" userId="de5ce227-53e3-42c9-b7e0-2fb7785ba6f5" providerId="ADAL" clId="{1C298DED-7485-4C18-9DB3-CE230CE50DB5}" dt="2024-10-02T11:21:37.675" v="56" actId="26606"/>
          <pc:sldLayoutMkLst>
            <pc:docMk/>
            <pc:sldMasterMk cId="620314132" sldId="2147483738"/>
            <pc:sldLayoutMk cId="2967846381" sldId="2147483728"/>
          </pc:sldLayoutMkLst>
        </pc:sldLayoutChg>
        <pc:sldLayoutChg chg="add">
          <pc:chgData name="Pauline Smyth" userId="de5ce227-53e3-42c9-b7e0-2fb7785ba6f5" providerId="ADAL" clId="{1C298DED-7485-4C18-9DB3-CE230CE50DB5}" dt="2024-10-02T11:21:37.675" v="56" actId="26606"/>
          <pc:sldLayoutMkLst>
            <pc:docMk/>
            <pc:sldMasterMk cId="620314132" sldId="2147483738"/>
            <pc:sldLayoutMk cId="3522480682" sldId="2147483729"/>
          </pc:sldLayoutMkLst>
        </pc:sldLayoutChg>
        <pc:sldLayoutChg chg="add">
          <pc:chgData name="Pauline Smyth" userId="de5ce227-53e3-42c9-b7e0-2fb7785ba6f5" providerId="ADAL" clId="{1C298DED-7485-4C18-9DB3-CE230CE50DB5}" dt="2024-10-02T11:21:37.675" v="56" actId="26606"/>
          <pc:sldLayoutMkLst>
            <pc:docMk/>
            <pc:sldMasterMk cId="620314132" sldId="2147483738"/>
            <pc:sldLayoutMk cId="3294370524" sldId="2147483730"/>
          </pc:sldLayoutMkLst>
        </pc:sldLayoutChg>
        <pc:sldLayoutChg chg="add">
          <pc:chgData name="Pauline Smyth" userId="de5ce227-53e3-42c9-b7e0-2fb7785ba6f5" providerId="ADAL" clId="{1C298DED-7485-4C18-9DB3-CE230CE50DB5}" dt="2024-10-02T11:21:37.675" v="56" actId="26606"/>
          <pc:sldLayoutMkLst>
            <pc:docMk/>
            <pc:sldMasterMk cId="620314132" sldId="2147483738"/>
            <pc:sldLayoutMk cId="26746665" sldId="2147483731"/>
          </pc:sldLayoutMkLst>
        </pc:sldLayoutChg>
        <pc:sldLayoutChg chg="add">
          <pc:chgData name="Pauline Smyth" userId="de5ce227-53e3-42c9-b7e0-2fb7785ba6f5" providerId="ADAL" clId="{1C298DED-7485-4C18-9DB3-CE230CE50DB5}" dt="2024-10-02T11:21:37.675" v="56" actId="26606"/>
          <pc:sldLayoutMkLst>
            <pc:docMk/>
            <pc:sldMasterMk cId="620314132" sldId="2147483738"/>
            <pc:sldLayoutMk cId="2917620217" sldId="2147483732"/>
          </pc:sldLayoutMkLst>
        </pc:sldLayoutChg>
        <pc:sldLayoutChg chg="add">
          <pc:chgData name="Pauline Smyth" userId="de5ce227-53e3-42c9-b7e0-2fb7785ba6f5" providerId="ADAL" clId="{1C298DED-7485-4C18-9DB3-CE230CE50DB5}" dt="2024-10-02T11:21:37.675" v="56" actId="26606"/>
          <pc:sldLayoutMkLst>
            <pc:docMk/>
            <pc:sldMasterMk cId="620314132" sldId="2147483738"/>
            <pc:sldLayoutMk cId="3872154743" sldId="2147483733"/>
          </pc:sldLayoutMkLst>
        </pc:sldLayoutChg>
        <pc:sldLayoutChg chg="add">
          <pc:chgData name="Pauline Smyth" userId="de5ce227-53e3-42c9-b7e0-2fb7785ba6f5" providerId="ADAL" clId="{1C298DED-7485-4C18-9DB3-CE230CE50DB5}" dt="2024-10-02T11:21:37.675" v="56" actId="26606"/>
          <pc:sldLayoutMkLst>
            <pc:docMk/>
            <pc:sldMasterMk cId="620314132" sldId="2147483738"/>
            <pc:sldLayoutMk cId="1007943354" sldId="2147483734"/>
          </pc:sldLayoutMkLst>
        </pc:sldLayoutChg>
        <pc:sldLayoutChg chg="add">
          <pc:chgData name="Pauline Smyth" userId="de5ce227-53e3-42c9-b7e0-2fb7785ba6f5" providerId="ADAL" clId="{1C298DED-7485-4C18-9DB3-CE230CE50DB5}" dt="2024-10-02T11:21:37.675" v="56" actId="26606"/>
          <pc:sldLayoutMkLst>
            <pc:docMk/>
            <pc:sldMasterMk cId="620314132" sldId="2147483738"/>
            <pc:sldLayoutMk cId="5362511" sldId="2147483735"/>
          </pc:sldLayoutMkLst>
        </pc:sldLayoutChg>
        <pc:sldLayoutChg chg="add">
          <pc:chgData name="Pauline Smyth" userId="de5ce227-53e3-42c9-b7e0-2fb7785ba6f5" providerId="ADAL" clId="{1C298DED-7485-4C18-9DB3-CE230CE50DB5}" dt="2024-10-02T11:21:37.675" v="56" actId="26606"/>
          <pc:sldLayoutMkLst>
            <pc:docMk/>
            <pc:sldMasterMk cId="620314132" sldId="2147483738"/>
            <pc:sldLayoutMk cId="3712706808" sldId="2147483736"/>
          </pc:sldLayoutMkLst>
        </pc:sldLayoutChg>
        <pc:sldLayoutChg chg="add">
          <pc:chgData name="Pauline Smyth" userId="de5ce227-53e3-42c9-b7e0-2fb7785ba6f5" providerId="ADAL" clId="{1C298DED-7485-4C18-9DB3-CE230CE50DB5}" dt="2024-10-02T11:21:37.675" v="56" actId="26606"/>
          <pc:sldLayoutMkLst>
            <pc:docMk/>
            <pc:sldMasterMk cId="620314132" sldId="2147483738"/>
            <pc:sldLayoutMk cId="1537523430" sldId="214748373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3B3114-6C54-4734-A5EE-BD7194586B79}" type="doc">
      <dgm:prSet loTypeId="urn:microsoft.com/office/officeart/2005/8/layout/hProcess3" loCatId="process" qsTypeId="urn:microsoft.com/office/officeart/2005/8/quickstyle/simple1" qsCatId="simple" csTypeId="urn:microsoft.com/office/officeart/2005/8/colors/accent1_2" csCatId="accent1" phldr="1"/>
      <dgm:spPr/>
    </dgm:pt>
    <dgm:pt modelId="{CDDC278C-73AF-4704-ACEF-91366B137DA7}">
      <dgm:prSet phldrT="[Text]" phldr="0"/>
      <dgm:spPr/>
      <dgm:t>
        <a:bodyPr/>
        <a:lstStyle/>
        <a:p>
          <a:pPr rtl="0"/>
          <a:r>
            <a:rPr lang="en-GB" dirty="0">
              <a:latin typeface="Calibri Light" panose="020F0302020204030204"/>
            </a:rPr>
            <a:t>All html files must follow this structure</a:t>
          </a:r>
          <a:endParaRPr lang="en-GB" dirty="0"/>
        </a:p>
      </dgm:t>
    </dgm:pt>
    <dgm:pt modelId="{047470BF-BDCA-41C4-AA8C-CF279F584B02}" type="parTrans" cxnId="{475290DB-E193-4A71-A692-8693AE69FAEE}">
      <dgm:prSet/>
      <dgm:spPr/>
      <dgm:t>
        <a:bodyPr/>
        <a:lstStyle/>
        <a:p>
          <a:endParaRPr lang="en-GB"/>
        </a:p>
      </dgm:t>
    </dgm:pt>
    <dgm:pt modelId="{BAF5195C-B44D-4C10-A6E7-4FBA181C6261}" type="sibTrans" cxnId="{475290DB-E193-4A71-A692-8693AE69FAEE}">
      <dgm:prSet/>
      <dgm:spPr/>
      <dgm:t>
        <a:bodyPr/>
        <a:lstStyle/>
        <a:p>
          <a:endParaRPr lang="en-GB"/>
        </a:p>
      </dgm:t>
    </dgm:pt>
    <dgm:pt modelId="{3EE901A0-0150-4048-AF67-36D08920F1F5}" type="pres">
      <dgm:prSet presAssocID="{B73B3114-6C54-4734-A5EE-BD7194586B79}" presName="Name0" presStyleCnt="0">
        <dgm:presLayoutVars>
          <dgm:dir/>
          <dgm:animLvl val="lvl"/>
          <dgm:resizeHandles val="exact"/>
        </dgm:presLayoutVars>
      </dgm:prSet>
      <dgm:spPr/>
    </dgm:pt>
    <dgm:pt modelId="{CC762535-CEB0-4ECB-92E4-848D7015AD08}" type="pres">
      <dgm:prSet presAssocID="{B73B3114-6C54-4734-A5EE-BD7194586B79}" presName="dummy" presStyleCnt="0"/>
      <dgm:spPr/>
    </dgm:pt>
    <dgm:pt modelId="{01F81073-EC91-45A2-96B6-17BFF0EB7478}" type="pres">
      <dgm:prSet presAssocID="{B73B3114-6C54-4734-A5EE-BD7194586B79}" presName="linH" presStyleCnt="0"/>
      <dgm:spPr/>
    </dgm:pt>
    <dgm:pt modelId="{D50D57A7-3C82-4269-8016-FC3A89BA9DDE}" type="pres">
      <dgm:prSet presAssocID="{B73B3114-6C54-4734-A5EE-BD7194586B79}" presName="padding1" presStyleCnt="0"/>
      <dgm:spPr/>
    </dgm:pt>
    <dgm:pt modelId="{6B3CA3F1-7AEB-4D3C-922A-B9240CF9BC53}" type="pres">
      <dgm:prSet presAssocID="{CDDC278C-73AF-4704-ACEF-91366B137DA7}" presName="linV" presStyleCnt="0"/>
      <dgm:spPr/>
    </dgm:pt>
    <dgm:pt modelId="{189392FA-BDD5-43AE-8DC3-E7259BCB24FF}" type="pres">
      <dgm:prSet presAssocID="{CDDC278C-73AF-4704-ACEF-91366B137DA7}" presName="spVertical1" presStyleCnt="0"/>
      <dgm:spPr/>
    </dgm:pt>
    <dgm:pt modelId="{C245BBCE-7CF3-4F86-990D-E2C8B4DDB377}" type="pres">
      <dgm:prSet presAssocID="{CDDC278C-73AF-4704-ACEF-91366B137DA7}" presName="parTx" presStyleLbl="revTx" presStyleIdx="0" presStyleCnt="1">
        <dgm:presLayoutVars>
          <dgm:chMax val="0"/>
          <dgm:chPref val="0"/>
          <dgm:bulletEnabled val="1"/>
        </dgm:presLayoutVars>
      </dgm:prSet>
      <dgm:spPr/>
    </dgm:pt>
    <dgm:pt modelId="{68F2AD12-5C2B-4672-BAF5-C0B793AAEE7E}" type="pres">
      <dgm:prSet presAssocID="{CDDC278C-73AF-4704-ACEF-91366B137DA7}" presName="spVertical2" presStyleCnt="0"/>
      <dgm:spPr/>
    </dgm:pt>
    <dgm:pt modelId="{FF042DB9-A905-4084-85B0-272605641E9E}" type="pres">
      <dgm:prSet presAssocID="{CDDC278C-73AF-4704-ACEF-91366B137DA7}" presName="spVertical3" presStyleCnt="0"/>
      <dgm:spPr/>
    </dgm:pt>
    <dgm:pt modelId="{1E409F97-D132-4791-BE10-A51086D03629}" type="pres">
      <dgm:prSet presAssocID="{B73B3114-6C54-4734-A5EE-BD7194586B79}" presName="padding2" presStyleCnt="0"/>
      <dgm:spPr/>
    </dgm:pt>
    <dgm:pt modelId="{FA300142-8FDE-458F-8F66-A3E022A7D68E}" type="pres">
      <dgm:prSet presAssocID="{B73B3114-6C54-4734-A5EE-BD7194586B79}" presName="negArrow" presStyleCnt="0"/>
      <dgm:spPr/>
    </dgm:pt>
    <dgm:pt modelId="{2AFD565E-0567-4564-8156-2009C49B133A}" type="pres">
      <dgm:prSet presAssocID="{B73B3114-6C54-4734-A5EE-BD7194586B79}" presName="backgroundArrow" presStyleLbl="node1" presStyleIdx="0" presStyleCnt="1" custAng="10800000"/>
      <dgm:spPr>
        <a:solidFill>
          <a:srgbClr val="14ACBC"/>
        </a:solidFill>
      </dgm:spPr>
    </dgm:pt>
  </dgm:ptLst>
  <dgm:cxnLst>
    <dgm:cxn modelId="{3CCBE813-B1F2-4E21-8809-09AEBD6F3490}" type="presOf" srcId="{B73B3114-6C54-4734-A5EE-BD7194586B79}" destId="{3EE901A0-0150-4048-AF67-36D08920F1F5}" srcOrd="0" destOrd="0" presId="urn:microsoft.com/office/officeart/2005/8/layout/hProcess3"/>
    <dgm:cxn modelId="{A3F69647-4F7F-442D-AD68-7FF49404AF88}" type="presOf" srcId="{CDDC278C-73AF-4704-ACEF-91366B137DA7}" destId="{C245BBCE-7CF3-4F86-990D-E2C8B4DDB377}" srcOrd="0" destOrd="0" presId="urn:microsoft.com/office/officeart/2005/8/layout/hProcess3"/>
    <dgm:cxn modelId="{475290DB-E193-4A71-A692-8693AE69FAEE}" srcId="{B73B3114-6C54-4734-A5EE-BD7194586B79}" destId="{CDDC278C-73AF-4704-ACEF-91366B137DA7}" srcOrd="0" destOrd="0" parTransId="{047470BF-BDCA-41C4-AA8C-CF279F584B02}" sibTransId="{BAF5195C-B44D-4C10-A6E7-4FBA181C6261}"/>
    <dgm:cxn modelId="{90F1B526-1297-4B30-9E49-9AC97EBD6CAD}" type="presParOf" srcId="{3EE901A0-0150-4048-AF67-36D08920F1F5}" destId="{CC762535-CEB0-4ECB-92E4-848D7015AD08}" srcOrd="0" destOrd="0" presId="urn:microsoft.com/office/officeart/2005/8/layout/hProcess3"/>
    <dgm:cxn modelId="{6CCC447C-3FC1-47D5-886A-2D6AD4CBCC07}" type="presParOf" srcId="{3EE901A0-0150-4048-AF67-36D08920F1F5}" destId="{01F81073-EC91-45A2-96B6-17BFF0EB7478}" srcOrd="1" destOrd="0" presId="urn:microsoft.com/office/officeart/2005/8/layout/hProcess3"/>
    <dgm:cxn modelId="{761F83D0-DD9B-4B16-B5C5-6BC5E1B2F7C9}" type="presParOf" srcId="{01F81073-EC91-45A2-96B6-17BFF0EB7478}" destId="{D50D57A7-3C82-4269-8016-FC3A89BA9DDE}" srcOrd="0" destOrd="0" presId="urn:microsoft.com/office/officeart/2005/8/layout/hProcess3"/>
    <dgm:cxn modelId="{F7AAD617-73B3-486B-9C73-EE4DDD090C92}" type="presParOf" srcId="{01F81073-EC91-45A2-96B6-17BFF0EB7478}" destId="{6B3CA3F1-7AEB-4D3C-922A-B9240CF9BC53}" srcOrd="1" destOrd="0" presId="urn:microsoft.com/office/officeart/2005/8/layout/hProcess3"/>
    <dgm:cxn modelId="{A77F8CEA-7A2F-497F-A140-E367D0FFC821}" type="presParOf" srcId="{6B3CA3F1-7AEB-4D3C-922A-B9240CF9BC53}" destId="{189392FA-BDD5-43AE-8DC3-E7259BCB24FF}" srcOrd="0" destOrd="0" presId="urn:microsoft.com/office/officeart/2005/8/layout/hProcess3"/>
    <dgm:cxn modelId="{04975698-12E7-464E-9E6D-6652C0DB2602}" type="presParOf" srcId="{6B3CA3F1-7AEB-4D3C-922A-B9240CF9BC53}" destId="{C245BBCE-7CF3-4F86-990D-E2C8B4DDB377}" srcOrd="1" destOrd="0" presId="urn:microsoft.com/office/officeart/2005/8/layout/hProcess3"/>
    <dgm:cxn modelId="{04E52485-53D6-4049-AFBE-059D52CC0967}" type="presParOf" srcId="{6B3CA3F1-7AEB-4D3C-922A-B9240CF9BC53}" destId="{68F2AD12-5C2B-4672-BAF5-C0B793AAEE7E}" srcOrd="2" destOrd="0" presId="urn:microsoft.com/office/officeart/2005/8/layout/hProcess3"/>
    <dgm:cxn modelId="{E7B93833-8512-4C42-8F8C-D1167FE4A0A6}" type="presParOf" srcId="{6B3CA3F1-7AEB-4D3C-922A-B9240CF9BC53}" destId="{FF042DB9-A905-4084-85B0-272605641E9E}" srcOrd="3" destOrd="0" presId="urn:microsoft.com/office/officeart/2005/8/layout/hProcess3"/>
    <dgm:cxn modelId="{E1AF333C-7489-4CB7-8AD1-6501F8E6E61F}" type="presParOf" srcId="{01F81073-EC91-45A2-96B6-17BFF0EB7478}" destId="{1E409F97-D132-4791-BE10-A51086D03629}" srcOrd="2" destOrd="0" presId="urn:microsoft.com/office/officeart/2005/8/layout/hProcess3"/>
    <dgm:cxn modelId="{D5D31369-5062-4E7C-A480-58A0BB1A26CC}" type="presParOf" srcId="{01F81073-EC91-45A2-96B6-17BFF0EB7478}" destId="{FA300142-8FDE-458F-8F66-A3E022A7D68E}" srcOrd="3" destOrd="0" presId="urn:microsoft.com/office/officeart/2005/8/layout/hProcess3"/>
    <dgm:cxn modelId="{E1568FAF-D45D-4B0B-BADE-E6653480D383}" type="presParOf" srcId="{01F81073-EC91-45A2-96B6-17BFF0EB7478}" destId="{2AFD565E-0567-4564-8156-2009C49B133A}"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D565E-0567-4564-8156-2009C49B133A}">
      <dsp:nvSpPr>
        <dsp:cNvPr id="0" name=""/>
        <dsp:cNvSpPr/>
      </dsp:nvSpPr>
      <dsp:spPr>
        <a:xfrm rot="10800000">
          <a:off x="0" y="1144799"/>
          <a:ext cx="4572000" cy="1368000"/>
        </a:xfrm>
        <a:prstGeom prst="rightArrow">
          <a:avLst/>
        </a:prstGeom>
        <a:solidFill>
          <a:srgbClr val="14ACB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45BBCE-7CF3-4F86-990D-E2C8B4DDB377}">
      <dsp:nvSpPr>
        <dsp:cNvPr id="0" name=""/>
        <dsp:cNvSpPr/>
      </dsp:nvSpPr>
      <dsp:spPr>
        <a:xfrm>
          <a:off x="368796" y="1486799"/>
          <a:ext cx="3746003" cy="6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3040" rIns="0" bIns="193040" numCol="1" spcCol="1270" anchor="ctr" anchorCtr="0">
          <a:noAutofit/>
        </a:bodyPr>
        <a:lstStyle/>
        <a:p>
          <a:pPr marL="0" lvl="0" indent="0" algn="ctr" defTabSz="844550" rtl="0">
            <a:lnSpc>
              <a:spcPct val="90000"/>
            </a:lnSpc>
            <a:spcBef>
              <a:spcPct val="0"/>
            </a:spcBef>
            <a:spcAft>
              <a:spcPct val="35000"/>
            </a:spcAft>
            <a:buNone/>
          </a:pPr>
          <a:r>
            <a:rPr lang="en-GB" sz="1900" kern="1200" dirty="0">
              <a:latin typeface="Calibri Light" panose="020F0302020204030204"/>
            </a:rPr>
            <a:t>All html files must follow this structure</a:t>
          </a:r>
          <a:endParaRPr lang="en-GB" sz="1900" kern="1200" dirty="0"/>
        </a:p>
      </dsp:txBody>
      <dsp:txXfrm>
        <a:off x="368796" y="1486799"/>
        <a:ext cx="3746003" cy="684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10/15/2024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72154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10/15/2024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94370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10/15/2024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62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3C96-7090-40E0-86F8-CE806D5F91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77681450-C01A-4580-9CD5-F7F26FAFA1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EC0A98D0-142E-452D-A21B-BA98036BD010}"/>
              </a:ext>
            </a:extLst>
          </p:cNvPr>
          <p:cNvSpPr>
            <a:spLocks noGrp="1"/>
          </p:cNvSpPr>
          <p:nvPr>
            <p:ph type="dt" sz="half" idx="10"/>
          </p:nvPr>
        </p:nvSpPr>
        <p:spPr/>
        <p:txBody>
          <a:bodyPr/>
          <a:lstStyle/>
          <a:p>
            <a:fld id="{54A051CF-BBAD-4259-83C8-D9E955A3D421}" type="datetimeFigureOut">
              <a:rPr lang="en-IE" smtClean="0"/>
              <a:t>15/10/2024</a:t>
            </a:fld>
            <a:endParaRPr lang="en-IE"/>
          </a:p>
        </p:txBody>
      </p:sp>
      <p:sp>
        <p:nvSpPr>
          <p:cNvPr id="5" name="Footer Placeholder 4">
            <a:extLst>
              <a:ext uri="{FF2B5EF4-FFF2-40B4-BE49-F238E27FC236}">
                <a16:creationId xmlns:a16="http://schemas.microsoft.com/office/drawing/2014/main" id="{3BC133CD-EAB0-42EE-AD8B-EF3D9A62923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B9DBE96-0348-472A-ABFB-34CF1E96F0A5}"/>
              </a:ext>
            </a:extLst>
          </p:cNvPr>
          <p:cNvSpPr>
            <a:spLocks noGrp="1"/>
          </p:cNvSpPr>
          <p:nvPr>
            <p:ph type="sldNum" sz="quarter" idx="12"/>
          </p:nvPr>
        </p:nvSpPr>
        <p:spPr/>
        <p:txBody>
          <a:bodyPr/>
          <a:lstStyle/>
          <a:p>
            <a:fld id="{3C0EE3A1-51D5-4896-8D86-CCDB71F3EF41}" type="slidenum">
              <a:rPr lang="en-IE" smtClean="0"/>
              <a:t>‹#›</a:t>
            </a:fld>
            <a:endParaRPr lang="en-IE"/>
          </a:p>
        </p:txBody>
      </p:sp>
    </p:spTree>
    <p:extLst>
      <p:ext uri="{BB962C8B-B14F-4D97-AF65-F5344CB8AC3E}">
        <p14:creationId xmlns:p14="http://schemas.microsoft.com/office/powerpoint/2010/main" val="1920158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E46C-F9CF-4B4E-B359-288008142EE3}"/>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8B261A66-092A-43AB-8D22-E75E3A0A20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E8EE1A3-91C5-4DD7-AF87-735A33943744}"/>
              </a:ext>
            </a:extLst>
          </p:cNvPr>
          <p:cNvSpPr>
            <a:spLocks noGrp="1"/>
          </p:cNvSpPr>
          <p:nvPr>
            <p:ph type="dt" sz="half" idx="10"/>
          </p:nvPr>
        </p:nvSpPr>
        <p:spPr/>
        <p:txBody>
          <a:bodyPr/>
          <a:lstStyle/>
          <a:p>
            <a:fld id="{54A051CF-BBAD-4259-83C8-D9E955A3D421}" type="datetimeFigureOut">
              <a:rPr lang="en-IE" smtClean="0"/>
              <a:t>15/10/2024</a:t>
            </a:fld>
            <a:endParaRPr lang="en-IE"/>
          </a:p>
        </p:txBody>
      </p:sp>
      <p:sp>
        <p:nvSpPr>
          <p:cNvPr id="5" name="Footer Placeholder 4">
            <a:extLst>
              <a:ext uri="{FF2B5EF4-FFF2-40B4-BE49-F238E27FC236}">
                <a16:creationId xmlns:a16="http://schemas.microsoft.com/office/drawing/2014/main" id="{F33A906C-8DD5-4512-9273-EF5FD097C23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F9C967E-3E58-400F-9023-AEEC4456BD16}"/>
              </a:ext>
            </a:extLst>
          </p:cNvPr>
          <p:cNvSpPr>
            <a:spLocks noGrp="1"/>
          </p:cNvSpPr>
          <p:nvPr>
            <p:ph type="sldNum" sz="quarter" idx="12"/>
          </p:nvPr>
        </p:nvSpPr>
        <p:spPr/>
        <p:txBody>
          <a:bodyPr/>
          <a:lstStyle/>
          <a:p>
            <a:fld id="{3C0EE3A1-51D5-4896-8D86-CCDB71F3EF41}" type="slidenum">
              <a:rPr lang="en-IE" smtClean="0"/>
              <a:t>‹#›</a:t>
            </a:fld>
            <a:endParaRPr lang="en-IE"/>
          </a:p>
        </p:txBody>
      </p:sp>
    </p:spTree>
    <p:extLst>
      <p:ext uri="{BB962C8B-B14F-4D97-AF65-F5344CB8AC3E}">
        <p14:creationId xmlns:p14="http://schemas.microsoft.com/office/powerpoint/2010/main" val="2206427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D232-AA2F-4D16-AD8E-B64E033A4B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47F4AD82-C2F1-4218-9B1B-463F3A3182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330674-692B-4ECE-AF87-A565E9236629}"/>
              </a:ext>
            </a:extLst>
          </p:cNvPr>
          <p:cNvSpPr>
            <a:spLocks noGrp="1"/>
          </p:cNvSpPr>
          <p:nvPr>
            <p:ph type="dt" sz="half" idx="10"/>
          </p:nvPr>
        </p:nvSpPr>
        <p:spPr/>
        <p:txBody>
          <a:bodyPr/>
          <a:lstStyle/>
          <a:p>
            <a:fld id="{54A051CF-BBAD-4259-83C8-D9E955A3D421}" type="datetimeFigureOut">
              <a:rPr lang="en-IE" smtClean="0"/>
              <a:t>15/10/2024</a:t>
            </a:fld>
            <a:endParaRPr lang="en-IE"/>
          </a:p>
        </p:txBody>
      </p:sp>
      <p:sp>
        <p:nvSpPr>
          <p:cNvPr id="5" name="Footer Placeholder 4">
            <a:extLst>
              <a:ext uri="{FF2B5EF4-FFF2-40B4-BE49-F238E27FC236}">
                <a16:creationId xmlns:a16="http://schemas.microsoft.com/office/drawing/2014/main" id="{D79F86AD-F01B-44CC-822F-081D959468B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BD08561-5551-45E1-BA9A-D33DF02FCFEA}"/>
              </a:ext>
            </a:extLst>
          </p:cNvPr>
          <p:cNvSpPr>
            <a:spLocks noGrp="1"/>
          </p:cNvSpPr>
          <p:nvPr>
            <p:ph type="sldNum" sz="quarter" idx="12"/>
          </p:nvPr>
        </p:nvSpPr>
        <p:spPr/>
        <p:txBody>
          <a:bodyPr/>
          <a:lstStyle/>
          <a:p>
            <a:fld id="{3C0EE3A1-51D5-4896-8D86-CCDB71F3EF41}" type="slidenum">
              <a:rPr lang="en-IE" smtClean="0"/>
              <a:t>‹#›</a:t>
            </a:fld>
            <a:endParaRPr lang="en-IE"/>
          </a:p>
        </p:txBody>
      </p:sp>
    </p:spTree>
    <p:extLst>
      <p:ext uri="{BB962C8B-B14F-4D97-AF65-F5344CB8AC3E}">
        <p14:creationId xmlns:p14="http://schemas.microsoft.com/office/powerpoint/2010/main" val="3859814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DCF1-8D74-433A-9F44-F746B0BE08BA}"/>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89C4B77E-70AD-4ACA-86CB-BF4BF99294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912977A8-7073-4693-AEBC-2F90A18BFD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6B156A6F-C168-4668-9D42-349254487E8F}"/>
              </a:ext>
            </a:extLst>
          </p:cNvPr>
          <p:cNvSpPr>
            <a:spLocks noGrp="1"/>
          </p:cNvSpPr>
          <p:nvPr>
            <p:ph type="dt" sz="half" idx="10"/>
          </p:nvPr>
        </p:nvSpPr>
        <p:spPr/>
        <p:txBody>
          <a:bodyPr/>
          <a:lstStyle/>
          <a:p>
            <a:fld id="{54A051CF-BBAD-4259-83C8-D9E955A3D421}" type="datetimeFigureOut">
              <a:rPr lang="en-IE" smtClean="0"/>
              <a:t>15/10/2024</a:t>
            </a:fld>
            <a:endParaRPr lang="en-IE"/>
          </a:p>
        </p:txBody>
      </p:sp>
      <p:sp>
        <p:nvSpPr>
          <p:cNvPr id="6" name="Footer Placeholder 5">
            <a:extLst>
              <a:ext uri="{FF2B5EF4-FFF2-40B4-BE49-F238E27FC236}">
                <a16:creationId xmlns:a16="http://schemas.microsoft.com/office/drawing/2014/main" id="{BB00C10C-0A63-47AB-A4A4-BF591656B9DE}"/>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04ADDB7-7685-4617-A429-50CA96443BC1}"/>
              </a:ext>
            </a:extLst>
          </p:cNvPr>
          <p:cNvSpPr>
            <a:spLocks noGrp="1"/>
          </p:cNvSpPr>
          <p:nvPr>
            <p:ph type="sldNum" sz="quarter" idx="12"/>
          </p:nvPr>
        </p:nvSpPr>
        <p:spPr/>
        <p:txBody>
          <a:bodyPr/>
          <a:lstStyle/>
          <a:p>
            <a:fld id="{3C0EE3A1-51D5-4896-8D86-CCDB71F3EF41}" type="slidenum">
              <a:rPr lang="en-IE" smtClean="0"/>
              <a:t>‹#›</a:t>
            </a:fld>
            <a:endParaRPr lang="en-IE"/>
          </a:p>
        </p:txBody>
      </p:sp>
    </p:spTree>
    <p:extLst>
      <p:ext uri="{BB962C8B-B14F-4D97-AF65-F5344CB8AC3E}">
        <p14:creationId xmlns:p14="http://schemas.microsoft.com/office/powerpoint/2010/main" val="2559991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15DC-D360-43B0-A561-11CE7DE9B94F}"/>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3D3AE8BD-44E4-42A6-A582-AFE77028A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784CD-8427-41C7-AA7A-ADEB01FBFE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4AB42A30-3D1D-4D55-8984-A2091006E5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449D2E-3B6D-4932-A8B7-B22A8A8BC6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BFA73792-19D6-4DEB-90CB-9AD421547415}"/>
              </a:ext>
            </a:extLst>
          </p:cNvPr>
          <p:cNvSpPr>
            <a:spLocks noGrp="1"/>
          </p:cNvSpPr>
          <p:nvPr>
            <p:ph type="dt" sz="half" idx="10"/>
          </p:nvPr>
        </p:nvSpPr>
        <p:spPr/>
        <p:txBody>
          <a:bodyPr/>
          <a:lstStyle/>
          <a:p>
            <a:fld id="{54A051CF-BBAD-4259-83C8-D9E955A3D421}" type="datetimeFigureOut">
              <a:rPr lang="en-IE" smtClean="0"/>
              <a:t>15/10/2024</a:t>
            </a:fld>
            <a:endParaRPr lang="en-IE"/>
          </a:p>
        </p:txBody>
      </p:sp>
      <p:sp>
        <p:nvSpPr>
          <p:cNvPr id="8" name="Footer Placeholder 7">
            <a:extLst>
              <a:ext uri="{FF2B5EF4-FFF2-40B4-BE49-F238E27FC236}">
                <a16:creationId xmlns:a16="http://schemas.microsoft.com/office/drawing/2014/main" id="{DC37B103-1253-4301-B79E-D846DFA62781}"/>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960B8870-543B-4BE6-99EE-0655823C168E}"/>
              </a:ext>
            </a:extLst>
          </p:cNvPr>
          <p:cNvSpPr>
            <a:spLocks noGrp="1"/>
          </p:cNvSpPr>
          <p:nvPr>
            <p:ph type="sldNum" sz="quarter" idx="12"/>
          </p:nvPr>
        </p:nvSpPr>
        <p:spPr/>
        <p:txBody>
          <a:bodyPr/>
          <a:lstStyle/>
          <a:p>
            <a:fld id="{3C0EE3A1-51D5-4896-8D86-CCDB71F3EF41}" type="slidenum">
              <a:rPr lang="en-IE" smtClean="0"/>
              <a:t>‹#›</a:t>
            </a:fld>
            <a:endParaRPr lang="en-IE"/>
          </a:p>
        </p:txBody>
      </p:sp>
    </p:spTree>
    <p:extLst>
      <p:ext uri="{BB962C8B-B14F-4D97-AF65-F5344CB8AC3E}">
        <p14:creationId xmlns:p14="http://schemas.microsoft.com/office/powerpoint/2010/main" val="4029141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9F6A-B5AD-4875-AB08-C499816D47C9}"/>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CFD3A125-4310-4BAA-9B25-CF5261D4F542}"/>
              </a:ext>
            </a:extLst>
          </p:cNvPr>
          <p:cNvSpPr>
            <a:spLocks noGrp="1"/>
          </p:cNvSpPr>
          <p:nvPr>
            <p:ph type="dt" sz="half" idx="10"/>
          </p:nvPr>
        </p:nvSpPr>
        <p:spPr/>
        <p:txBody>
          <a:bodyPr/>
          <a:lstStyle/>
          <a:p>
            <a:fld id="{54A051CF-BBAD-4259-83C8-D9E955A3D421}" type="datetimeFigureOut">
              <a:rPr lang="en-IE" smtClean="0"/>
              <a:t>15/10/2024</a:t>
            </a:fld>
            <a:endParaRPr lang="en-IE"/>
          </a:p>
        </p:txBody>
      </p:sp>
      <p:sp>
        <p:nvSpPr>
          <p:cNvPr id="4" name="Footer Placeholder 3">
            <a:extLst>
              <a:ext uri="{FF2B5EF4-FFF2-40B4-BE49-F238E27FC236}">
                <a16:creationId xmlns:a16="http://schemas.microsoft.com/office/drawing/2014/main" id="{8B1BE234-91E5-4A8E-9BA1-B097602BEC4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25D6244D-84EE-4A24-B2D2-D2763BA797A7}"/>
              </a:ext>
            </a:extLst>
          </p:cNvPr>
          <p:cNvSpPr>
            <a:spLocks noGrp="1"/>
          </p:cNvSpPr>
          <p:nvPr>
            <p:ph type="sldNum" sz="quarter" idx="12"/>
          </p:nvPr>
        </p:nvSpPr>
        <p:spPr/>
        <p:txBody>
          <a:bodyPr/>
          <a:lstStyle/>
          <a:p>
            <a:fld id="{3C0EE3A1-51D5-4896-8D86-CCDB71F3EF41}" type="slidenum">
              <a:rPr lang="en-IE" smtClean="0"/>
              <a:t>‹#›</a:t>
            </a:fld>
            <a:endParaRPr lang="en-IE"/>
          </a:p>
        </p:txBody>
      </p:sp>
    </p:spTree>
    <p:extLst>
      <p:ext uri="{BB962C8B-B14F-4D97-AF65-F5344CB8AC3E}">
        <p14:creationId xmlns:p14="http://schemas.microsoft.com/office/powerpoint/2010/main" val="1080764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2B96C-A742-4D0B-B4BD-8CA2D9721E1B}"/>
              </a:ext>
            </a:extLst>
          </p:cNvPr>
          <p:cNvSpPr>
            <a:spLocks noGrp="1"/>
          </p:cNvSpPr>
          <p:nvPr>
            <p:ph type="dt" sz="half" idx="10"/>
          </p:nvPr>
        </p:nvSpPr>
        <p:spPr/>
        <p:txBody>
          <a:bodyPr/>
          <a:lstStyle/>
          <a:p>
            <a:fld id="{54A051CF-BBAD-4259-83C8-D9E955A3D421}" type="datetimeFigureOut">
              <a:rPr lang="en-IE" smtClean="0"/>
              <a:t>15/10/2024</a:t>
            </a:fld>
            <a:endParaRPr lang="en-IE"/>
          </a:p>
        </p:txBody>
      </p:sp>
      <p:sp>
        <p:nvSpPr>
          <p:cNvPr id="3" name="Footer Placeholder 2">
            <a:extLst>
              <a:ext uri="{FF2B5EF4-FFF2-40B4-BE49-F238E27FC236}">
                <a16:creationId xmlns:a16="http://schemas.microsoft.com/office/drawing/2014/main" id="{AAF019AA-DF98-41DB-BD4B-39D449AF3DDC}"/>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EC0F6D2B-8C24-4AF1-B98F-749618E307B3}"/>
              </a:ext>
            </a:extLst>
          </p:cNvPr>
          <p:cNvSpPr>
            <a:spLocks noGrp="1"/>
          </p:cNvSpPr>
          <p:nvPr>
            <p:ph type="sldNum" sz="quarter" idx="12"/>
          </p:nvPr>
        </p:nvSpPr>
        <p:spPr/>
        <p:txBody>
          <a:bodyPr/>
          <a:lstStyle/>
          <a:p>
            <a:fld id="{3C0EE3A1-51D5-4896-8D86-CCDB71F3EF41}" type="slidenum">
              <a:rPr lang="en-IE" smtClean="0"/>
              <a:t>‹#›</a:t>
            </a:fld>
            <a:endParaRPr lang="en-IE"/>
          </a:p>
        </p:txBody>
      </p:sp>
    </p:spTree>
    <p:extLst>
      <p:ext uri="{BB962C8B-B14F-4D97-AF65-F5344CB8AC3E}">
        <p14:creationId xmlns:p14="http://schemas.microsoft.com/office/powerpoint/2010/main" val="1557919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346A3-75CE-49C5-9079-1E1B05F5A0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BA2D41EE-E1AF-44E9-81D6-3A35524620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69F61893-033F-4316-A6DF-3510990F6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AFE5A1-90B9-4D4F-AA41-CB63F4ABBBB7}"/>
              </a:ext>
            </a:extLst>
          </p:cNvPr>
          <p:cNvSpPr>
            <a:spLocks noGrp="1"/>
          </p:cNvSpPr>
          <p:nvPr>
            <p:ph type="dt" sz="half" idx="10"/>
          </p:nvPr>
        </p:nvSpPr>
        <p:spPr/>
        <p:txBody>
          <a:bodyPr/>
          <a:lstStyle/>
          <a:p>
            <a:fld id="{54A051CF-BBAD-4259-83C8-D9E955A3D421}" type="datetimeFigureOut">
              <a:rPr lang="en-IE" smtClean="0"/>
              <a:t>15/10/2024</a:t>
            </a:fld>
            <a:endParaRPr lang="en-IE"/>
          </a:p>
        </p:txBody>
      </p:sp>
      <p:sp>
        <p:nvSpPr>
          <p:cNvPr id="6" name="Footer Placeholder 5">
            <a:extLst>
              <a:ext uri="{FF2B5EF4-FFF2-40B4-BE49-F238E27FC236}">
                <a16:creationId xmlns:a16="http://schemas.microsoft.com/office/drawing/2014/main" id="{BB9FD932-CE31-4844-8A97-697538F65660}"/>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84D9ED5-B315-4BBF-989E-AD918C7D7A19}"/>
              </a:ext>
            </a:extLst>
          </p:cNvPr>
          <p:cNvSpPr>
            <a:spLocks noGrp="1"/>
          </p:cNvSpPr>
          <p:nvPr>
            <p:ph type="sldNum" sz="quarter" idx="12"/>
          </p:nvPr>
        </p:nvSpPr>
        <p:spPr/>
        <p:txBody>
          <a:bodyPr/>
          <a:lstStyle/>
          <a:p>
            <a:fld id="{3C0EE3A1-51D5-4896-8D86-CCDB71F3EF41}" type="slidenum">
              <a:rPr lang="en-IE" smtClean="0"/>
              <a:t>‹#›</a:t>
            </a:fld>
            <a:endParaRPr lang="en-IE"/>
          </a:p>
        </p:txBody>
      </p:sp>
    </p:spTree>
    <p:extLst>
      <p:ext uri="{BB962C8B-B14F-4D97-AF65-F5344CB8AC3E}">
        <p14:creationId xmlns:p14="http://schemas.microsoft.com/office/powerpoint/2010/main" val="3964635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10/15/2024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079433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C217-F6B6-4CD8-8CB1-D76B8B2E42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5B9332EC-70A2-480C-AD0B-97969C981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AD585B24-3BB4-47FD-86E3-BBBDB15F8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B28906-2ACE-41FD-AF8C-064AC4230244}"/>
              </a:ext>
            </a:extLst>
          </p:cNvPr>
          <p:cNvSpPr>
            <a:spLocks noGrp="1"/>
          </p:cNvSpPr>
          <p:nvPr>
            <p:ph type="dt" sz="half" idx="10"/>
          </p:nvPr>
        </p:nvSpPr>
        <p:spPr/>
        <p:txBody>
          <a:bodyPr/>
          <a:lstStyle/>
          <a:p>
            <a:fld id="{54A051CF-BBAD-4259-83C8-D9E955A3D421}" type="datetimeFigureOut">
              <a:rPr lang="en-IE" smtClean="0"/>
              <a:t>15/10/2024</a:t>
            </a:fld>
            <a:endParaRPr lang="en-IE"/>
          </a:p>
        </p:txBody>
      </p:sp>
      <p:sp>
        <p:nvSpPr>
          <p:cNvPr id="6" name="Footer Placeholder 5">
            <a:extLst>
              <a:ext uri="{FF2B5EF4-FFF2-40B4-BE49-F238E27FC236}">
                <a16:creationId xmlns:a16="http://schemas.microsoft.com/office/drawing/2014/main" id="{FCD8A5D5-9787-4904-91DB-FAD21D8C9A2B}"/>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1BAF5B4-0F4B-494B-8CB8-AD0ADF10F6E1}"/>
              </a:ext>
            </a:extLst>
          </p:cNvPr>
          <p:cNvSpPr>
            <a:spLocks noGrp="1"/>
          </p:cNvSpPr>
          <p:nvPr>
            <p:ph type="sldNum" sz="quarter" idx="12"/>
          </p:nvPr>
        </p:nvSpPr>
        <p:spPr/>
        <p:txBody>
          <a:bodyPr/>
          <a:lstStyle/>
          <a:p>
            <a:fld id="{3C0EE3A1-51D5-4896-8D86-CCDB71F3EF41}" type="slidenum">
              <a:rPr lang="en-IE" smtClean="0"/>
              <a:t>‹#›</a:t>
            </a:fld>
            <a:endParaRPr lang="en-IE"/>
          </a:p>
        </p:txBody>
      </p:sp>
    </p:spTree>
    <p:extLst>
      <p:ext uri="{BB962C8B-B14F-4D97-AF65-F5344CB8AC3E}">
        <p14:creationId xmlns:p14="http://schemas.microsoft.com/office/powerpoint/2010/main" val="2544869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AD612-AC63-422C-A305-34927A6ADB55}"/>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D4AC3876-0778-4681-9551-5A03EBC650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B492619-DB08-4147-AB05-E81D14B83CDE}"/>
              </a:ext>
            </a:extLst>
          </p:cNvPr>
          <p:cNvSpPr>
            <a:spLocks noGrp="1"/>
          </p:cNvSpPr>
          <p:nvPr>
            <p:ph type="dt" sz="half" idx="10"/>
          </p:nvPr>
        </p:nvSpPr>
        <p:spPr/>
        <p:txBody>
          <a:bodyPr/>
          <a:lstStyle/>
          <a:p>
            <a:fld id="{54A051CF-BBAD-4259-83C8-D9E955A3D421}" type="datetimeFigureOut">
              <a:rPr lang="en-IE" smtClean="0"/>
              <a:t>15/10/2024</a:t>
            </a:fld>
            <a:endParaRPr lang="en-IE"/>
          </a:p>
        </p:txBody>
      </p:sp>
      <p:sp>
        <p:nvSpPr>
          <p:cNvPr id="5" name="Footer Placeholder 4">
            <a:extLst>
              <a:ext uri="{FF2B5EF4-FFF2-40B4-BE49-F238E27FC236}">
                <a16:creationId xmlns:a16="http://schemas.microsoft.com/office/drawing/2014/main" id="{36D1FE52-4536-4D62-A492-A470F44BF24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73AA4DF-6D2D-4E5E-B0EF-1AFEABA73874}"/>
              </a:ext>
            </a:extLst>
          </p:cNvPr>
          <p:cNvSpPr>
            <a:spLocks noGrp="1"/>
          </p:cNvSpPr>
          <p:nvPr>
            <p:ph type="sldNum" sz="quarter" idx="12"/>
          </p:nvPr>
        </p:nvSpPr>
        <p:spPr/>
        <p:txBody>
          <a:bodyPr/>
          <a:lstStyle/>
          <a:p>
            <a:fld id="{3C0EE3A1-51D5-4896-8D86-CCDB71F3EF41}" type="slidenum">
              <a:rPr lang="en-IE" smtClean="0"/>
              <a:t>‹#›</a:t>
            </a:fld>
            <a:endParaRPr lang="en-IE"/>
          </a:p>
        </p:txBody>
      </p:sp>
    </p:spTree>
    <p:extLst>
      <p:ext uri="{BB962C8B-B14F-4D97-AF65-F5344CB8AC3E}">
        <p14:creationId xmlns:p14="http://schemas.microsoft.com/office/powerpoint/2010/main" val="1283820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669AB-2244-4FAC-9218-5FE0AD322C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96CBEC63-88C9-4C01-8759-418723C19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EAE3A9E-A4AA-4765-9AAA-6DE7B52E1508}"/>
              </a:ext>
            </a:extLst>
          </p:cNvPr>
          <p:cNvSpPr>
            <a:spLocks noGrp="1"/>
          </p:cNvSpPr>
          <p:nvPr>
            <p:ph type="dt" sz="half" idx="10"/>
          </p:nvPr>
        </p:nvSpPr>
        <p:spPr/>
        <p:txBody>
          <a:bodyPr/>
          <a:lstStyle/>
          <a:p>
            <a:fld id="{54A051CF-BBAD-4259-83C8-D9E955A3D421}" type="datetimeFigureOut">
              <a:rPr lang="en-IE" smtClean="0"/>
              <a:t>15/10/2024</a:t>
            </a:fld>
            <a:endParaRPr lang="en-IE"/>
          </a:p>
        </p:txBody>
      </p:sp>
      <p:sp>
        <p:nvSpPr>
          <p:cNvPr id="5" name="Footer Placeholder 4">
            <a:extLst>
              <a:ext uri="{FF2B5EF4-FFF2-40B4-BE49-F238E27FC236}">
                <a16:creationId xmlns:a16="http://schemas.microsoft.com/office/drawing/2014/main" id="{0ED42314-4735-4C80-9728-5A9B94A0028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220E9D3-9C7E-433C-BD79-19DC9C9F71A7}"/>
              </a:ext>
            </a:extLst>
          </p:cNvPr>
          <p:cNvSpPr>
            <a:spLocks noGrp="1"/>
          </p:cNvSpPr>
          <p:nvPr>
            <p:ph type="sldNum" sz="quarter" idx="12"/>
          </p:nvPr>
        </p:nvSpPr>
        <p:spPr/>
        <p:txBody>
          <a:bodyPr/>
          <a:lstStyle/>
          <a:p>
            <a:fld id="{3C0EE3A1-51D5-4896-8D86-CCDB71F3EF41}" type="slidenum">
              <a:rPr lang="en-IE" smtClean="0"/>
              <a:t>‹#›</a:t>
            </a:fld>
            <a:endParaRPr lang="en-IE"/>
          </a:p>
        </p:txBody>
      </p:sp>
    </p:spTree>
    <p:extLst>
      <p:ext uri="{BB962C8B-B14F-4D97-AF65-F5344CB8AC3E}">
        <p14:creationId xmlns:p14="http://schemas.microsoft.com/office/powerpoint/2010/main" val="3370464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ABB6-41CE-42C1-991E-BFDFEDCFE8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35ACCCA7-CAD1-47C5-ABD5-5B38689F0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860A6E72-8422-4693-AFFB-D61129E03DA4}"/>
              </a:ext>
            </a:extLst>
          </p:cNvPr>
          <p:cNvSpPr>
            <a:spLocks noGrp="1"/>
          </p:cNvSpPr>
          <p:nvPr>
            <p:ph type="dt" sz="half" idx="10"/>
          </p:nvPr>
        </p:nvSpPr>
        <p:spPr/>
        <p:txBody>
          <a:bodyPr/>
          <a:lstStyle/>
          <a:p>
            <a:fld id="{635754A1-69B7-4D60-8441-092DC3F1C4EC}" type="datetimeFigureOut">
              <a:rPr lang="en-IE" smtClean="0"/>
              <a:t>15/10/2024</a:t>
            </a:fld>
            <a:endParaRPr lang="en-IE"/>
          </a:p>
        </p:txBody>
      </p:sp>
      <p:sp>
        <p:nvSpPr>
          <p:cNvPr id="5" name="Footer Placeholder 4">
            <a:extLst>
              <a:ext uri="{FF2B5EF4-FFF2-40B4-BE49-F238E27FC236}">
                <a16:creationId xmlns:a16="http://schemas.microsoft.com/office/drawing/2014/main" id="{F910C5BE-6D3E-4BC4-8D6A-13981BE4E39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F57318E-976A-4310-AFCD-179601AD8C67}"/>
              </a:ext>
            </a:extLst>
          </p:cNvPr>
          <p:cNvSpPr>
            <a:spLocks noGrp="1"/>
          </p:cNvSpPr>
          <p:nvPr>
            <p:ph type="sldNum" sz="quarter" idx="12"/>
          </p:nvPr>
        </p:nvSpPr>
        <p:spPr/>
        <p:txBody>
          <a:bodyPr/>
          <a:lstStyle/>
          <a:p>
            <a:fld id="{6BD17166-1B50-408C-B2E9-308124936D10}" type="slidenum">
              <a:rPr lang="en-IE" smtClean="0"/>
              <a:t>‹#›</a:t>
            </a:fld>
            <a:endParaRPr lang="en-IE"/>
          </a:p>
        </p:txBody>
      </p:sp>
    </p:spTree>
    <p:extLst>
      <p:ext uri="{BB962C8B-B14F-4D97-AF65-F5344CB8AC3E}">
        <p14:creationId xmlns:p14="http://schemas.microsoft.com/office/powerpoint/2010/main" val="2697916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A4AB7-5281-4E57-A3F2-513A654B8C1A}"/>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74B48397-2772-4993-BB86-70AB1D82C8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B66FD45-30EE-4C9F-86B2-E149D89A0141}"/>
              </a:ext>
            </a:extLst>
          </p:cNvPr>
          <p:cNvSpPr>
            <a:spLocks noGrp="1"/>
          </p:cNvSpPr>
          <p:nvPr>
            <p:ph type="dt" sz="half" idx="10"/>
          </p:nvPr>
        </p:nvSpPr>
        <p:spPr/>
        <p:txBody>
          <a:bodyPr/>
          <a:lstStyle/>
          <a:p>
            <a:fld id="{635754A1-69B7-4D60-8441-092DC3F1C4EC}" type="datetimeFigureOut">
              <a:rPr lang="en-IE" smtClean="0"/>
              <a:t>15/10/2024</a:t>
            </a:fld>
            <a:endParaRPr lang="en-IE"/>
          </a:p>
        </p:txBody>
      </p:sp>
      <p:sp>
        <p:nvSpPr>
          <p:cNvPr id="5" name="Footer Placeholder 4">
            <a:extLst>
              <a:ext uri="{FF2B5EF4-FFF2-40B4-BE49-F238E27FC236}">
                <a16:creationId xmlns:a16="http://schemas.microsoft.com/office/drawing/2014/main" id="{1FA7677E-7378-4C0F-A920-E159793755B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1280DED-E1A4-4373-AF9E-A77188895D69}"/>
              </a:ext>
            </a:extLst>
          </p:cNvPr>
          <p:cNvSpPr>
            <a:spLocks noGrp="1"/>
          </p:cNvSpPr>
          <p:nvPr>
            <p:ph type="sldNum" sz="quarter" idx="12"/>
          </p:nvPr>
        </p:nvSpPr>
        <p:spPr/>
        <p:txBody>
          <a:bodyPr/>
          <a:lstStyle/>
          <a:p>
            <a:fld id="{6BD17166-1B50-408C-B2E9-308124936D10}" type="slidenum">
              <a:rPr lang="en-IE" smtClean="0"/>
              <a:t>‹#›</a:t>
            </a:fld>
            <a:endParaRPr lang="en-IE"/>
          </a:p>
        </p:txBody>
      </p:sp>
    </p:spTree>
    <p:extLst>
      <p:ext uri="{BB962C8B-B14F-4D97-AF65-F5344CB8AC3E}">
        <p14:creationId xmlns:p14="http://schemas.microsoft.com/office/powerpoint/2010/main" val="40516527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E93A-95C5-4EBD-8057-257DC07B64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F45697E7-A082-417D-A7C7-980393793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01F3F1-3A99-4D9F-8AAE-42FECEFF1BB0}"/>
              </a:ext>
            </a:extLst>
          </p:cNvPr>
          <p:cNvSpPr>
            <a:spLocks noGrp="1"/>
          </p:cNvSpPr>
          <p:nvPr>
            <p:ph type="dt" sz="half" idx="10"/>
          </p:nvPr>
        </p:nvSpPr>
        <p:spPr/>
        <p:txBody>
          <a:bodyPr/>
          <a:lstStyle/>
          <a:p>
            <a:fld id="{635754A1-69B7-4D60-8441-092DC3F1C4EC}" type="datetimeFigureOut">
              <a:rPr lang="en-IE" smtClean="0"/>
              <a:t>15/10/2024</a:t>
            </a:fld>
            <a:endParaRPr lang="en-IE"/>
          </a:p>
        </p:txBody>
      </p:sp>
      <p:sp>
        <p:nvSpPr>
          <p:cNvPr id="5" name="Footer Placeholder 4">
            <a:extLst>
              <a:ext uri="{FF2B5EF4-FFF2-40B4-BE49-F238E27FC236}">
                <a16:creationId xmlns:a16="http://schemas.microsoft.com/office/drawing/2014/main" id="{EACF1549-977D-45C6-9730-A53CC297187C}"/>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256AFB1-1488-4969-8B98-30CE7D570779}"/>
              </a:ext>
            </a:extLst>
          </p:cNvPr>
          <p:cNvSpPr>
            <a:spLocks noGrp="1"/>
          </p:cNvSpPr>
          <p:nvPr>
            <p:ph type="sldNum" sz="quarter" idx="12"/>
          </p:nvPr>
        </p:nvSpPr>
        <p:spPr/>
        <p:txBody>
          <a:bodyPr/>
          <a:lstStyle/>
          <a:p>
            <a:fld id="{6BD17166-1B50-408C-B2E9-308124936D10}" type="slidenum">
              <a:rPr lang="en-IE" smtClean="0"/>
              <a:t>‹#›</a:t>
            </a:fld>
            <a:endParaRPr lang="en-IE"/>
          </a:p>
        </p:txBody>
      </p:sp>
    </p:spTree>
    <p:extLst>
      <p:ext uri="{BB962C8B-B14F-4D97-AF65-F5344CB8AC3E}">
        <p14:creationId xmlns:p14="http://schemas.microsoft.com/office/powerpoint/2010/main" val="7483081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2EB3-C6EE-40D9-BD2C-4CF962DBB18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B0D191A2-7681-42F3-8B80-B9EEDB1188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CE5F27D8-6793-47CC-AA2C-742C04E6E5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DA72F647-C4D9-440F-9DB5-DA5C8FB495EE}"/>
              </a:ext>
            </a:extLst>
          </p:cNvPr>
          <p:cNvSpPr>
            <a:spLocks noGrp="1"/>
          </p:cNvSpPr>
          <p:nvPr>
            <p:ph type="dt" sz="half" idx="10"/>
          </p:nvPr>
        </p:nvSpPr>
        <p:spPr/>
        <p:txBody>
          <a:bodyPr/>
          <a:lstStyle/>
          <a:p>
            <a:fld id="{635754A1-69B7-4D60-8441-092DC3F1C4EC}" type="datetimeFigureOut">
              <a:rPr lang="en-IE" smtClean="0"/>
              <a:t>15/10/2024</a:t>
            </a:fld>
            <a:endParaRPr lang="en-IE"/>
          </a:p>
        </p:txBody>
      </p:sp>
      <p:sp>
        <p:nvSpPr>
          <p:cNvPr id="6" name="Footer Placeholder 5">
            <a:extLst>
              <a:ext uri="{FF2B5EF4-FFF2-40B4-BE49-F238E27FC236}">
                <a16:creationId xmlns:a16="http://schemas.microsoft.com/office/drawing/2014/main" id="{99EBD667-0F75-454F-87CD-4ED938458318}"/>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1176FC0-DD0F-47C8-9F05-AEADB430DF67}"/>
              </a:ext>
            </a:extLst>
          </p:cNvPr>
          <p:cNvSpPr>
            <a:spLocks noGrp="1"/>
          </p:cNvSpPr>
          <p:nvPr>
            <p:ph type="sldNum" sz="quarter" idx="12"/>
          </p:nvPr>
        </p:nvSpPr>
        <p:spPr/>
        <p:txBody>
          <a:bodyPr/>
          <a:lstStyle/>
          <a:p>
            <a:fld id="{6BD17166-1B50-408C-B2E9-308124936D10}" type="slidenum">
              <a:rPr lang="en-IE" smtClean="0"/>
              <a:t>‹#›</a:t>
            </a:fld>
            <a:endParaRPr lang="en-IE"/>
          </a:p>
        </p:txBody>
      </p:sp>
    </p:spTree>
    <p:extLst>
      <p:ext uri="{BB962C8B-B14F-4D97-AF65-F5344CB8AC3E}">
        <p14:creationId xmlns:p14="http://schemas.microsoft.com/office/powerpoint/2010/main" val="1797828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683D-558E-4BE5-9A48-C62DD9C71765}"/>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BE79F7F8-8412-4EDE-96F7-91E46BBD12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AD000F-B150-46F8-BF7D-4BA0168AA1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1F8FAB8A-CB1F-4933-BC31-0B3FC7ABCD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58E64F-CFB0-4A13-8658-6BAB54E367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F20E0B50-532D-4B0B-8FD6-E506A7E30A84}"/>
              </a:ext>
            </a:extLst>
          </p:cNvPr>
          <p:cNvSpPr>
            <a:spLocks noGrp="1"/>
          </p:cNvSpPr>
          <p:nvPr>
            <p:ph type="dt" sz="half" idx="10"/>
          </p:nvPr>
        </p:nvSpPr>
        <p:spPr/>
        <p:txBody>
          <a:bodyPr/>
          <a:lstStyle/>
          <a:p>
            <a:fld id="{635754A1-69B7-4D60-8441-092DC3F1C4EC}" type="datetimeFigureOut">
              <a:rPr lang="en-IE" smtClean="0"/>
              <a:t>15/10/2024</a:t>
            </a:fld>
            <a:endParaRPr lang="en-IE"/>
          </a:p>
        </p:txBody>
      </p:sp>
      <p:sp>
        <p:nvSpPr>
          <p:cNvPr id="8" name="Footer Placeholder 7">
            <a:extLst>
              <a:ext uri="{FF2B5EF4-FFF2-40B4-BE49-F238E27FC236}">
                <a16:creationId xmlns:a16="http://schemas.microsoft.com/office/drawing/2014/main" id="{2900C4EB-2911-42CB-BA41-E69C7B3F4AC0}"/>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14F5C5BE-566D-474A-8BDB-E12823D2014F}"/>
              </a:ext>
            </a:extLst>
          </p:cNvPr>
          <p:cNvSpPr>
            <a:spLocks noGrp="1"/>
          </p:cNvSpPr>
          <p:nvPr>
            <p:ph type="sldNum" sz="quarter" idx="12"/>
          </p:nvPr>
        </p:nvSpPr>
        <p:spPr/>
        <p:txBody>
          <a:bodyPr/>
          <a:lstStyle/>
          <a:p>
            <a:fld id="{6BD17166-1B50-408C-B2E9-308124936D10}" type="slidenum">
              <a:rPr lang="en-IE" smtClean="0"/>
              <a:t>‹#›</a:t>
            </a:fld>
            <a:endParaRPr lang="en-IE"/>
          </a:p>
        </p:txBody>
      </p:sp>
    </p:spTree>
    <p:extLst>
      <p:ext uri="{BB962C8B-B14F-4D97-AF65-F5344CB8AC3E}">
        <p14:creationId xmlns:p14="http://schemas.microsoft.com/office/powerpoint/2010/main" val="3837488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65CE1-8C56-445D-95C1-D69F7CB916AD}"/>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01183550-8CCF-4251-9822-4D04DD242DE6}"/>
              </a:ext>
            </a:extLst>
          </p:cNvPr>
          <p:cNvSpPr>
            <a:spLocks noGrp="1"/>
          </p:cNvSpPr>
          <p:nvPr>
            <p:ph type="dt" sz="half" idx="10"/>
          </p:nvPr>
        </p:nvSpPr>
        <p:spPr/>
        <p:txBody>
          <a:bodyPr/>
          <a:lstStyle/>
          <a:p>
            <a:fld id="{635754A1-69B7-4D60-8441-092DC3F1C4EC}" type="datetimeFigureOut">
              <a:rPr lang="en-IE" smtClean="0"/>
              <a:t>15/10/2024</a:t>
            </a:fld>
            <a:endParaRPr lang="en-IE"/>
          </a:p>
        </p:txBody>
      </p:sp>
      <p:sp>
        <p:nvSpPr>
          <p:cNvPr id="4" name="Footer Placeholder 3">
            <a:extLst>
              <a:ext uri="{FF2B5EF4-FFF2-40B4-BE49-F238E27FC236}">
                <a16:creationId xmlns:a16="http://schemas.microsoft.com/office/drawing/2014/main" id="{91BEA469-1585-445D-A618-68CD00A29C7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9AE8448E-B4FD-444A-88CB-E0C97FCE4691}"/>
              </a:ext>
            </a:extLst>
          </p:cNvPr>
          <p:cNvSpPr>
            <a:spLocks noGrp="1"/>
          </p:cNvSpPr>
          <p:nvPr>
            <p:ph type="sldNum" sz="quarter" idx="12"/>
          </p:nvPr>
        </p:nvSpPr>
        <p:spPr/>
        <p:txBody>
          <a:bodyPr/>
          <a:lstStyle/>
          <a:p>
            <a:fld id="{6BD17166-1B50-408C-B2E9-308124936D10}" type="slidenum">
              <a:rPr lang="en-IE" smtClean="0"/>
              <a:t>‹#›</a:t>
            </a:fld>
            <a:endParaRPr lang="en-IE"/>
          </a:p>
        </p:txBody>
      </p:sp>
    </p:spTree>
    <p:extLst>
      <p:ext uri="{BB962C8B-B14F-4D97-AF65-F5344CB8AC3E}">
        <p14:creationId xmlns:p14="http://schemas.microsoft.com/office/powerpoint/2010/main" val="10794512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599DE-7034-43CA-937C-1AB990730491}"/>
              </a:ext>
            </a:extLst>
          </p:cNvPr>
          <p:cNvSpPr>
            <a:spLocks noGrp="1"/>
          </p:cNvSpPr>
          <p:nvPr>
            <p:ph type="dt" sz="half" idx="10"/>
          </p:nvPr>
        </p:nvSpPr>
        <p:spPr/>
        <p:txBody>
          <a:bodyPr/>
          <a:lstStyle/>
          <a:p>
            <a:fld id="{635754A1-69B7-4D60-8441-092DC3F1C4EC}" type="datetimeFigureOut">
              <a:rPr lang="en-IE" smtClean="0"/>
              <a:t>15/10/2024</a:t>
            </a:fld>
            <a:endParaRPr lang="en-IE"/>
          </a:p>
        </p:txBody>
      </p:sp>
      <p:sp>
        <p:nvSpPr>
          <p:cNvPr id="3" name="Footer Placeholder 2">
            <a:extLst>
              <a:ext uri="{FF2B5EF4-FFF2-40B4-BE49-F238E27FC236}">
                <a16:creationId xmlns:a16="http://schemas.microsoft.com/office/drawing/2014/main" id="{2DADF2A6-3D55-46D8-ABB2-5A3F5359A586}"/>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0859A631-6FC9-474D-8ACD-B4F62FEAC155}"/>
              </a:ext>
            </a:extLst>
          </p:cNvPr>
          <p:cNvSpPr>
            <a:spLocks noGrp="1"/>
          </p:cNvSpPr>
          <p:nvPr>
            <p:ph type="sldNum" sz="quarter" idx="12"/>
          </p:nvPr>
        </p:nvSpPr>
        <p:spPr/>
        <p:txBody>
          <a:bodyPr/>
          <a:lstStyle/>
          <a:p>
            <a:fld id="{6BD17166-1B50-408C-B2E9-308124936D10}" type="slidenum">
              <a:rPr lang="en-IE" smtClean="0"/>
              <a:t>‹#›</a:t>
            </a:fld>
            <a:endParaRPr lang="en-IE"/>
          </a:p>
        </p:txBody>
      </p:sp>
    </p:spTree>
    <p:extLst>
      <p:ext uri="{BB962C8B-B14F-4D97-AF65-F5344CB8AC3E}">
        <p14:creationId xmlns:p14="http://schemas.microsoft.com/office/powerpoint/2010/main" val="2490938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10/15/2024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25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5ECE7-CD85-4381-8847-4A02DFB05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36049BAD-27B6-4909-9A82-9A7787CBBE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754E1EE7-26FF-42F0-8718-9452A2240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195E3F-96E8-4407-84B8-99989B722A74}"/>
              </a:ext>
            </a:extLst>
          </p:cNvPr>
          <p:cNvSpPr>
            <a:spLocks noGrp="1"/>
          </p:cNvSpPr>
          <p:nvPr>
            <p:ph type="dt" sz="half" idx="10"/>
          </p:nvPr>
        </p:nvSpPr>
        <p:spPr/>
        <p:txBody>
          <a:bodyPr/>
          <a:lstStyle/>
          <a:p>
            <a:fld id="{635754A1-69B7-4D60-8441-092DC3F1C4EC}" type="datetimeFigureOut">
              <a:rPr lang="en-IE" smtClean="0"/>
              <a:t>15/10/2024</a:t>
            </a:fld>
            <a:endParaRPr lang="en-IE"/>
          </a:p>
        </p:txBody>
      </p:sp>
      <p:sp>
        <p:nvSpPr>
          <p:cNvPr id="6" name="Footer Placeholder 5">
            <a:extLst>
              <a:ext uri="{FF2B5EF4-FFF2-40B4-BE49-F238E27FC236}">
                <a16:creationId xmlns:a16="http://schemas.microsoft.com/office/drawing/2014/main" id="{926406E3-AAE2-428C-8762-142C2A21D75A}"/>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3FB9963-3799-4476-902A-431F295E26BD}"/>
              </a:ext>
            </a:extLst>
          </p:cNvPr>
          <p:cNvSpPr>
            <a:spLocks noGrp="1"/>
          </p:cNvSpPr>
          <p:nvPr>
            <p:ph type="sldNum" sz="quarter" idx="12"/>
          </p:nvPr>
        </p:nvSpPr>
        <p:spPr/>
        <p:txBody>
          <a:bodyPr/>
          <a:lstStyle/>
          <a:p>
            <a:fld id="{6BD17166-1B50-408C-B2E9-308124936D10}" type="slidenum">
              <a:rPr lang="en-IE" smtClean="0"/>
              <a:t>‹#›</a:t>
            </a:fld>
            <a:endParaRPr lang="en-IE"/>
          </a:p>
        </p:txBody>
      </p:sp>
    </p:spTree>
    <p:extLst>
      <p:ext uri="{BB962C8B-B14F-4D97-AF65-F5344CB8AC3E}">
        <p14:creationId xmlns:p14="http://schemas.microsoft.com/office/powerpoint/2010/main" val="476452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50C1-0FD7-47FE-99B2-3F4960C57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846DB260-E50E-4494-8B4D-7C0C11CA1B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C1EBC634-938E-4051-85D4-1DB6DA8591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593A82-F5C9-48D0-A0C4-95656CD4ACB5}"/>
              </a:ext>
            </a:extLst>
          </p:cNvPr>
          <p:cNvSpPr>
            <a:spLocks noGrp="1"/>
          </p:cNvSpPr>
          <p:nvPr>
            <p:ph type="dt" sz="half" idx="10"/>
          </p:nvPr>
        </p:nvSpPr>
        <p:spPr/>
        <p:txBody>
          <a:bodyPr/>
          <a:lstStyle/>
          <a:p>
            <a:fld id="{635754A1-69B7-4D60-8441-092DC3F1C4EC}" type="datetimeFigureOut">
              <a:rPr lang="en-IE" smtClean="0"/>
              <a:t>15/10/2024</a:t>
            </a:fld>
            <a:endParaRPr lang="en-IE"/>
          </a:p>
        </p:txBody>
      </p:sp>
      <p:sp>
        <p:nvSpPr>
          <p:cNvPr id="6" name="Footer Placeholder 5">
            <a:extLst>
              <a:ext uri="{FF2B5EF4-FFF2-40B4-BE49-F238E27FC236}">
                <a16:creationId xmlns:a16="http://schemas.microsoft.com/office/drawing/2014/main" id="{06DE261A-AFBE-49E0-BB2A-6483DADA3F90}"/>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CF2B7215-E43D-4022-9A97-C13F4DE45A2D}"/>
              </a:ext>
            </a:extLst>
          </p:cNvPr>
          <p:cNvSpPr>
            <a:spLocks noGrp="1"/>
          </p:cNvSpPr>
          <p:nvPr>
            <p:ph type="sldNum" sz="quarter" idx="12"/>
          </p:nvPr>
        </p:nvSpPr>
        <p:spPr/>
        <p:txBody>
          <a:bodyPr/>
          <a:lstStyle/>
          <a:p>
            <a:fld id="{6BD17166-1B50-408C-B2E9-308124936D10}" type="slidenum">
              <a:rPr lang="en-IE" smtClean="0"/>
              <a:t>‹#›</a:t>
            </a:fld>
            <a:endParaRPr lang="en-IE"/>
          </a:p>
        </p:txBody>
      </p:sp>
    </p:spTree>
    <p:extLst>
      <p:ext uri="{BB962C8B-B14F-4D97-AF65-F5344CB8AC3E}">
        <p14:creationId xmlns:p14="http://schemas.microsoft.com/office/powerpoint/2010/main" val="25891653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5837-1649-43BC-AD6A-E98BB91E2863}"/>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4AE470DF-3B7D-444B-9E35-A76772BBD0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8AC677C-1691-4110-B3A5-6CE766142C94}"/>
              </a:ext>
            </a:extLst>
          </p:cNvPr>
          <p:cNvSpPr>
            <a:spLocks noGrp="1"/>
          </p:cNvSpPr>
          <p:nvPr>
            <p:ph type="dt" sz="half" idx="10"/>
          </p:nvPr>
        </p:nvSpPr>
        <p:spPr/>
        <p:txBody>
          <a:bodyPr/>
          <a:lstStyle/>
          <a:p>
            <a:fld id="{635754A1-69B7-4D60-8441-092DC3F1C4EC}" type="datetimeFigureOut">
              <a:rPr lang="en-IE" smtClean="0"/>
              <a:t>15/10/2024</a:t>
            </a:fld>
            <a:endParaRPr lang="en-IE"/>
          </a:p>
        </p:txBody>
      </p:sp>
      <p:sp>
        <p:nvSpPr>
          <p:cNvPr id="5" name="Footer Placeholder 4">
            <a:extLst>
              <a:ext uri="{FF2B5EF4-FFF2-40B4-BE49-F238E27FC236}">
                <a16:creationId xmlns:a16="http://schemas.microsoft.com/office/drawing/2014/main" id="{AC694446-04FE-4BF6-B304-52D2572D0DA9}"/>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EBA1FB0-9D39-4E8F-B3B2-F9582A9852A4}"/>
              </a:ext>
            </a:extLst>
          </p:cNvPr>
          <p:cNvSpPr>
            <a:spLocks noGrp="1"/>
          </p:cNvSpPr>
          <p:nvPr>
            <p:ph type="sldNum" sz="quarter" idx="12"/>
          </p:nvPr>
        </p:nvSpPr>
        <p:spPr/>
        <p:txBody>
          <a:bodyPr/>
          <a:lstStyle/>
          <a:p>
            <a:fld id="{6BD17166-1B50-408C-B2E9-308124936D10}" type="slidenum">
              <a:rPr lang="en-IE" smtClean="0"/>
              <a:t>‹#›</a:t>
            </a:fld>
            <a:endParaRPr lang="en-IE"/>
          </a:p>
        </p:txBody>
      </p:sp>
    </p:spTree>
    <p:extLst>
      <p:ext uri="{BB962C8B-B14F-4D97-AF65-F5344CB8AC3E}">
        <p14:creationId xmlns:p14="http://schemas.microsoft.com/office/powerpoint/2010/main" val="3365238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EEBFCB-B892-41AF-988F-9A11B2E1D4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CF23C9FC-4439-4E64-B71C-9FBC8E4F44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01948BA-16D6-487E-9A8F-8674CB8EEE60}"/>
              </a:ext>
            </a:extLst>
          </p:cNvPr>
          <p:cNvSpPr>
            <a:spLocks noGrp="1"/>
          </p:cNvSpPr>
          <p:nvPr>
            <p:ph type="dt" sz="half" idx="10"/>
          </p:nvPr>
        </p:nvSpPr>
        <p:spPr/>
        <p:txBody>
          <a:bodyPr/>
          <a:lstStyle/>
          <a:p>
            <a:fld id="{635754A1-69B7-4D60-8441-092DC3F1C4EC}" type="datetimeFigureOut">
              <a:rPr lang="en-IE" smtClean="0"/>
              <a:t>15/10/2024</a:t>
            </a:fld>
            <a:endParaRPr lang="en-IE"/>
          </a:p>
        </p:txBody>
      </p:sp>
      <p:sp>
        <p:nvSpPr>
          <p:cNvPr id="5" name="Footer Placeholder 4">
            <a:extLst>
              <a:ext uri="{FF2B5EF4-FFF2-40B4-BE49-F238E27FC236}">
                <a16:creationId xmlns:a16="http://schemas.microsoft.com/office/drawing/2014/main" id="{C410E125-0689-4620-950A-628914D47C6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325EAF8-3675-46D1-84E7-718654B00E85}"/>
              </a:ext>
            </a:extLst>
          </p:cNvPr>
          <p:cNvSpPr>
            <a:spLocks noGrp="1"/>
          </p:cNvSpPr>
          <p:nvPr>
            <p:ph type="sldNum" sz="quarter" idx="12"/>
          </p:nvPr>
        </p:nvSpPr>
        <p:spPr/>
        <p:txBody>
          <a:bodyPr/>
          <a:lstStyle/>
          <a:p>
            <a:fld id="{6BD17166-1B50-408C-B2E9-308124936D10}" type="slidenum">
              <a:rPr lang="en-IE" smtClean="0"/>
              <a:t>‹#›</a:t>
            </a:fld>
            <a:endParaRPr lang="en-IE"/>
          </a:p>
        </p:txBody>
      </p:sp>
    </p:spTree>
    <p:extLst>
      <p:ext uri="{BB962C8B-B14F-4D97-AF65-F5344CB8AC3E}">
        <p14:creationId xmlns:p14="http://schemas.microsoft.com/office/powerpoint/2010/main" val="3050801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10/15/2024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12706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10/15/2024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37523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10/15/2024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746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10/15/2024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49123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10/15/2024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67846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10/15/2024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22480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10/15/2024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31413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930685-D6B8-498B-A2BF-DFE3FA5F35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EE3C383-CDDF-4DBC-B753-18A1332C08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08728E5-13F2-4257-95CA-87779097FA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A051CF-BBAD-4259-83C8-D9E955A3D421}" type="datetimeFigureOut">
              <a:rPr lang="en-IE" smtClean="0"/>
              <a:t>15/10/2024</a:t>
            </a:fld>
            <a:endParaRPr lang="en-IE"/>
          </a:p>
        </p:txBody>
      </p:sp>
      <p:sp>
        <p:nvSpPr>
          <p:cNvPr id="5" name="Footer Placeholder 4">
            <a:extLst>
              <a:ext uri="{FF2B5EF4-FFF2-40B4-BE49-F238E27FC236}">
                <a16:creationId xmlns:a16="http://schemas.microsoft.com/office/drawing/2014/main" id="{F1CCB047-04E7-405E-A333-8892BA99CD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9F2B3635-8862-4051-86E2-FAEDD03779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EE3A1-51D5-4896-8D86-CCDB71F3EF41}" type="slidenum">
              <a:rPr lang="en-IE" smtClean="0"/>
              <a:t>‹#›</a:t>
            </a:fld>
            <a:endParaRPr lang="en-IE"/>
          </a:p>
        </p:txBody>
      </p:sp>
    </p:spTree>
    <p:extLst>
      <p:ext uri="{BB962C8B-B14F-4D97-AF65-F5344CB8AC3E}">
        <p14:creationId xmlns:p14="http://schemas.microsoft.com/office/powerpoint/2010/main" val="260100709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FB7E59-11E0-4F28-B8D3-33F35E3A4D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A34F02F3-82FE-4EB9-8B7B-69760AB0EB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7F15BD8-A95A-4693-80BE-3791C9F7B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5754A1-69B7-4D60-8441-092DC3F1C4EC}" type="datetimeFigureOut">
              <a:rPr lang="en-IE" smtClean="0"/>
              <a:t>15/10/2024</a:t>
            </a:fld>
            <a:endParaRPr lang="en-IE"/>
          </a:p>
        </p:txBody>
      </p:sp>
      <p:sp>
        <p:nvSpPr>
          <p:cNvPr id="5" name="Footer Placeholder 4">
            <a:extLst>
              <a:ext uri="{FF2B5EF4-FFF2-40B4-BE49-F238E27FC236}">
                <a16:creationId xmlns:a16="http://schemas.microsoft.com/office/drawing/2014/main" id="{7BBEED5F-AB73-4742-9370-C1CE3519F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1DE3483F-E6EF-48A5-A9FB-A576CB13F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D17166-1B50-408C-B2E9-308124936D10}" type="slidenum">
              <a:rPr lang="en-IE" smtClean="0"/>
              <a:t>‹#›</a:t>
            </a:fld>
            <a:endParaRPr lang="en-IE"/>
          </a:p>
        </p:txBody>
      </p:sp>
    </p:spTree>
    <p:extLst>
      <p:ext uri="{BB962C8B-B14F-4D97-AF65-F5344CB8AC3E}">
        <p14:creationId xmlns:p14="http://schemas.microsoft.com/office/powerpoint/2010/main" val="394706834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www.repl.it/" TargetMode="External"/><Relationship Id="rId1" Type="http://schemas.openxmlformats.org/officeDocument/2006/relationships/slideLayout" Target="../slideLayouts/slideLayout24.xml"/><Relationship Id="rId4" Type="http://schemas.openxmlformats.org/officeDocument/2006/relationships/image" Target="../media/image5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2" Type="http://schemas.openxmlformats.org/officeDocument/2006/relationships/hyperlink" Target="https://w3techs.com/technologies/details/js-bootstrap#:~:text=Bootstrap%20is%20used%20by%2027.0,an%20extensive%20Bootstrap%20market%20report" TargetMode="Externa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2" Type="http://schemas.openxmlformats.org/officeDocument/2006/relationships/hyperlink" Target="http://www.repl.it/" TargetMode="External"/><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1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166.xml.rels><?xml version="1.0" encoding="UTF-8" standalone="yes"?>
<Relationships xmlns="http://schemas.openxmlformats.org/package/2006/relationships"><Relationship Id="rId2" Type="http://schemas.openxmlformats.org/officeDocument/2006/relationships/hyperlink" Target="https://www.w3schools.com/bootstrap4/default.asp" TargetMode="External"/><Relationship Id="rId1" Type="http://schemas.openxmlformats.org/officeDocument/2006/relationships/slideLayout" Target="../slideLayouts/slideLayout2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1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8.png"/><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1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4.xml"/><Relationship Id="rId5" Type="http://schemas.openxmlformats.org/officeDocument/2006/relationships/image" Target="../media/image81.png"/><Relationship Id="rId4" Type="http://schemas.openxmlformats.org/officeDocument/2006/relationships/image" Target="../media/image80.png"/></Relationships>
</file>

<file path=ppt/slides/_rels/slide1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3" Type="http://schemas.openxmlformats.org/officeDocument/2006/relationships/hyperlink" Target="https://www.w3schools.com/bootstrap4/default.asp" TargetMode="External"/><Relationship Id="rId2" Type="http://schemas.openxmlformats.org/officeDocument/2006/relationships/image" Target="../media/image78.png"/><Relationship Id="rId1" Type="http://schemas.openxmlformats.org/officeDocument/2006/relationships/slideLayout" Target="../slideLayouts/slideLayout24.xml"/><Relationship Id="rId5" Type="http://schemas.openxmlformats.org/officeDocument/2006/relationships/hyperlink" Target="https://bootstrapcreative.com/resources/bootstrap-4-css-classes-index/" TargetMode="External"/><Relationship Id="rId4" Type="http://schemas.openxmlformats.org/officeDocument/2006/relationships/hyperlink" Target="https://hackerthemes.com/bootstrap-cheatsheet/"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s://www.w3schools.com/html/html_intro.asp" TargetMode="External"/><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schools.com/html/html_intro.asp" TargetMode="External"/><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schools.com/html/html_intro.asp" TargetMode="External"/><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hyperlink" Target="https://pixabay.comimage/" TargetMode="External"/><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www.csinc.ie/" TargetMode="External"/><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hyperlink" Target="https://www.w3schools.com/css/css_intro.asp" TargetMode="Externa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176D8193-846F-A513-6114-1DFCA789CCAC}"/>
              </a:ext>
            </a:extLst>
          </p:cNvPr>
          <p:cNvPicPr>
            <a:picLocks noChangeAspect="1"/>
          </p:cNvPicPr>
          <p:nvPr/>
        </p:nvPicPr>
        <p:blipFill>
          <a:blip r:embed="rId2"/>
          <a:srcRect t="7554" b="7219"/>
          <a:stretch/>
        </p:blipFill>
        <p:spPr>
          <a:xfrm>
            <a:off x="1" y="10"/>
            <a:ext cx="12192000" cy="6857990"/>
          </a:xfrm>
          <a:prstGeom prst="rect">
            <a:avLst/>
          </a:prstGeom>
        </p:spPr>
      </p:pic>
      <p:sp useBgFill="1">
        <p:nvSpPr>
          <p:cNvPr id="29" name="Rectangle 28">
            <a:extLst>
              <a:ext uri="{FF2B5EF4-FFF2-40B4-BE49-F238E27FC236}">
                <a16:creationId xmlns:a16="http://schemas.microsoft.com/office/drawing/2014/main" id="{D30DD7D3-2712-4491-B2C2-5FC23330C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569" y="1066800"/>
            <a:ext cx="5128322" cy="47244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53D35-F3E4-161B-768F-A720B87F011C}"/>
              </a:ext>
            </a:extLst>
          </p:cNvPr>
          <p:cNvSpPr>
            <a:spLocks noGrp="1"/>
          </p:cNvSpPr>
          <p:nvPr>
            <p:ph type="ctrTitle"/>
          </p:nvPr>
        </p:nvSpPr>
        <p:spPr>
          <a:xfrm>
            <a:off x="898737" y="1562101"/>
            <a:ext cx="4359744" cy="2738530"/>
          </a:xfrm>
        </p:spPr>
        <p:txBody>
          <a:bodyPr anchor="t">
            <a:normAutofit/>
          </a:bodyPr>
          <a:lstStyle/>
          <a:p>
            <a:r>
              <a:rPr lang="en-IE"/>
              <a:t>HTML &amp; CSS</a:t>
            </a:r>
            <a:endParaRPr lang="en-IE" dirty="0"/>
          </a:p>
        </p:txBody>
      </p:sp>
      <p:sp>
        <p:nvSpPr>
          <p:cNvPr id="3" name="Subtitle 2">
            <a:extLst>
              <a:ext uri="{FF2B5EF4-FFF2-40B4-BE49-F238E27FC236}">
                <a16:creationId xmlns:a16="http://schemas.microsoft.com/office/drawing/2014/main" id="{39B65A7B-4F8C-867B-FFEC-AD85DDA7FAF4}"/>
              </a:ext>
            </a:extLst>
          </p:cNvPr>
          <p:cNvSpPr>
            <a:spLocks noGrp="1"/>
          </p:cNvSpPr>
          <p:nvPr>
            <p:ph type="subTitle" idx="1"/>
          </p:nvPr>
        </p:nvSpPr>
        <p:spPr>
          <a:xfrm>
            <a:off x="900273" y="4300631"/>
            <a:ext cx="4358208" cy="933760"/>
          </a:xfrm>
        </p:spPr>
        <p:txBody>
          <a:bodyPr>
            <a:normAutofit/>
          </a:bodyPr>
          <a:lstStyle/>
          <a:p>
            <a:r>
              <a:rPr lang="en-IE"/>
              <a:t>Leaving Certificate Computer Science</a:t>
            </a:r>
            <a:endParaRPr lang="en-IE" dirty="0"/>
          </a:p>
        </p:txBody>
      </p:sp>
      <p:cxnSp>
        <p:nvCxnSpPr>
          <p:cNvPr id="30" name="Straight Connector 29">
            <a:extLst>
              <a:ext uri="{FF2B5EF4-FFF2-40B4-BE49-F238E27FC236}">
                <a16:creationId xmlns:a16="http://schemas.microsoft.com/office/drawing/2014/main" id="{FFD0734C-004D-4938-8EA0-2C3867A11A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6937" y="5780876"/>
            <a:ext cx="513116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381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742950" y="158419"/>
            <a:ext cx="5257800" cy="984583"/>
          </a:xfrm>
        </p:spPr>
        <p:txBody>
          <a:bodyPr>
            <a:normAutofit/>
          </a:bodyPr>
          <a:lstStyle/>
          <a:p>
            <a:r>
              <a:rPr lang="en-IE" b="1" dirty="0"/>
              <a:t>The World Wide Web</a:t>
            </a:r>
            <a:endParaRPr lang="en-IE" sz="3400" dirty="0"/>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1143002"/>
            <a:ext cx="10515600" cy="61247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The World Wide Web (WWW) uses the Internet as a transmission medium. Without the Internet, the Web wouldn’t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The web was invented by Tim Berners-Lee in 1989. He created a way of putting websites onto the Internet. All these websites together are what is known as the World Wide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Think of the Web as a vast collection of documents (often HTML that represent web sites) with links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The web is only one use of the Internet. Other uses are email, instant messaging, streaming services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187311E-A2B9-41E8-832C-E8B7F3EA2918}"/>
              </a:ext>
            </a:extLst>
          </p:cNvPr>
          <p:cNvSpPr txBox="1"/>
          <p:nvPr/>
        </p:nvSpPr>
        <p:spPr>
          <a:xfrm>
            <a:off x="838200" y="2303809"/>
            <a:ext cx="105156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0B00314A-AF4B-57DF-69D6-71A3CD7038B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936413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Inline Styling</a:t>
            </a:r>
          </a:p>
        </p:txBody>
      </p:sp>
      <p:sp>
        <p:nvSpPr>
          <p:cNvPr id="8" name="TextBox 7">
            <a:extLst>
              <a:ext uri="{FF2B5EF4-FFF2-40B4-BE49-F238E27FC236}">
                <a16:creationId xmlns:a16="http://schemas.microsoft.com/office/drawing/2014/main" id="{832C95ED-200A-4F56-AB3A-A0FFCAAAD20E}"/>
              </a:ext>
            </a:extLst>
          </p:cNvPr>
          <p:cNvSpPr txBox="1"/>
          <p:nvPr/>
        </p:nvSpPr>
        <p:spPr>
          <a:xfrm>
            <a:off x="1406554" y="3429000"/>
            <a:ext cx="10275372" cy="2554545"/>
          </a:xfrm>
          <a:prstGeom prst="rect">
            <a:avLst/>
          </a:prstGeom>
          <a:noFill/>
          <a:ln w="57150">
            <a:solidFill>
              <a:srgbClr val="14ABA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style</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color:blue</a:t>
            </a:r>
            <a:r>
              <a:rPr kumimoji="0" lang="en-US"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The Web &amp; HTML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84E9C"/>
                </a:solidFill>
                <a:effectLst/>
                <a:highlight>
                  <a:srgbClr val="FFFF00"/>
                </a:highlight>
                <a:uLnTx/>
                <a:uFillTx/>
                <a:latin typeface="Consolas" panose="020B0609020204030204" pitchFamily="49" charset="0"/>
                <a:ea typeface="+mn-ea"/>
                <a:cs typeface="+mn-cs"/>
              </a:rPr>
              <a:t>style</a:t>
            </a:r>
            <a:r>
              <a:rPr kumimoji="0" lang="en-US" sz="1600" b="0" i="0" u="none" strike="noStrike" kern="1200" cap="none" spc="0" normalizeH="0" baseline="0" noProof="0" dirty="0">
                <a:ln>
                  <a:noFill/>
                </a:ln>
                <a:solidFill>
                  <a:srgbClr val="1F217D"/>
                </a:solidFill>
                <a:effectLst/>
                <a:highlight>
                  <a:srgbClr val="FFFF00"/>
                </a:highligh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C9037"/>
                </a:solidFill>
                <a:effectLst/>
                <a:highlight>
                  <a:srgbClr val="FFFF00"/>
                </a:highlight>
                <a:uLnTx/>
                <a:uFillTx/>
                <a:latin typeface="Consolas" panose="020B0609020204030204" pitchFamily="49" charset="0"/>
                <a:ea typeface="+mn-ea"/>
                <a:cs typeface="+mn-cs"/>
              </a:rPr>
              <a:t>color:red</a:t>
            </a:r>
            <a:r>
              <a:rPr kumimoji="0" lang="en-US" sz="16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CS Inc - Transition Year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 this class we have learned how The Web works and how websites reach our screens.</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We have also learned that websites are built from HTML files and in the next class will look at creating our own webpage.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FC2C78A-90EA-43DD-B3F3-6E1F9E598BE1}"/>
              </a:ext>
            </a:extLst>
          </p:cNvPr>
          <p:cNvSpPr txBox="1"/>
          <p:nvPr/>
        </p:nvSpPr>
        <p:spPr>
          <a:xfrm>
            <a:off x="838200" y="1672442"/>
            <a:ext cx="10092655" cy="163121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Elements to style: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&lt;h1 style=“</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color:blue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&lt;h2 style=“</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color:red</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&lt;h3&gt;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&lt;p&gt;</a:t>
            </a:r>
          </a:p>
        </p:txBody>
      </p:sp>
      <p:pic>
        <p:nvPicPr>
          <p:cNvPr id="2" name="Picture 1">
            <a:extLst>
              <a:ext uri="{FF2B5EF4-FFF2-40B4-BE49-F238E27FC236}">
                <a16:creationId xmlns:a16="http://schemas.microsoft.com/office/drawing/2014/main" id="{FCE5FFA6-F4C1-4398-AB6A-BAEC53315EC2}"/>
              </a:ext>
            </a:extLst>
          </p:cNvPr>
          <p:cNvPicPr>
            <a:picLocks noChangeAspect="1"/>
          </p:cNvPicPr>
          <p:nvPr/>
        </p:nvPicPr>
        <p:blipFill>
          <a:blip r:embed="rId2"/>
          <a:stretch>
            <a:fillRect/>
          </a:stretch>
        </p:blipFill>
        <p:spPr>
          <a:xfrm>
            <a:off x="4829871" y="1610193"/>
            <a:ext cx="6852055" cy="1541065"/>
          </a:xfrm>
          <a:prstGeom prst="rect">
            <a:avLst/>
          </a:prstGeom>
          <a:ln w="57150">
            <a:solidFill>
              <a:srgbClr val="14ABAC"/>
            </a:solidFill>
          </a:ln>
        </p:spPr>
      </p:pic>
      <p:sp>
        <p:nvSpPr>
          <p:cNvPr id="6" name="Content Placeholder 5">
            <a:extLst>
              <a:ext uri="{FF2B5EF4-FFF2-40B4-BE49-F238E27FC236}">
                <a16:creationId xmlns:a16="http://schemas.microsoft.com/office/drawing/2014/main" id="{7340D8F6-5024-786C-3760-ED70FBFC85D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8195911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Inline Styling</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1" y="3581400"/>
            <a:ext cx="10843726" cy="2308324"/>
          </a:xfrm>
          <a:prstGeom prst="rect">
            <a:avLst/>
          </a:prstGeom>
          <a:noFill/>
          <a:ln w="57150">
            <a:solidFill>
              <a:srgbClr val="14ABA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style</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color:blue</a:t>
            </a:r>
            <a:r>
              <a:rPr kumimoji="0" lang="en-US"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The Web &amp; HTML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style</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color:red</a:t>
            </a:r>
            <a:r>
              <a:rPr kumimoji="0" lang="en-US"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CS Inc - Transition Year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IE"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6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style</a:t>
            </a:r>
            <a:r>
              <a:rPr kumimoji="0" lang="en-IE" sz="1600" b="0" i="0" u="none" strike="noStrike" kern="1200" cap="none" spc="0" normalizeH="0" baseline="0" noProof="0" dirty="0">
                <a:ln>
                  <a:noFill/>
                </a:ln>
                <a:solidFill>
                  <a:srgbClr val="1F217D"/>
                </a:solidFill>
                <a:effectLst/>
                <a:highlight>
                  <a:srgbClr val="FFFF00"/>
                </a:highlight>
                <a:uLnTx/>
                <a:uFillTx/>
                <a:latin typeface="Consolas" panose="020B0609020204030204" pitchFamily="49" charset="0"/>
                <a:ea typeface="+mn-ea"/>
                <a:cs typeface="+mn-cs"/>
              </a:rPr>
              <a:t>=</a:t>
            </a:r>
            <a:r>
              <a:rPr kumimoji="0" lang="en-IE" sz="16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a:t>
            </a:r>
            <a:r>
              <a:rPr kumimoji="0" lang="en-IE" sz="1600" b="0" i="0" u="none" strike="noStrike" kern="1200" cap="none" spc="0" normalizeH="0" baseline="0" noProof="0" dirty="0" err="1">
                <a:ln>
                  <a:noFill/>
                </a:ln>
                <a:solidFill>
                  <a:srgbClr val="AC9037"/>
                </a:solidFill>
                <a:effectLst/>
                <a:highlight>
                  <a:srgbClr val="FFFF00"/>
                </a:highlight>
                <a:uLnTx/>
                <a:uFillTx/>
                <a:latin typeface="Consolas" panose="020B0609020204030204" pitchFamily="49" charset="0"/>
                <a:ea typeface="+mn-ea"/>
                <a:cs typeface="+mn-cs"/>
              </a:rPr>
              <a:t>color:pink</a:t>
            </a:r>
            <a:r>
              <a:rPr kumimoji="0" lang="en-IE" sz="16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a:t>
            </a:r>
            <a:r>
              <a:rPr kumimoji="0" lang="en-IE"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 this class we have learned how The Web works and how websites reach our screens.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We have also learned that websites are built from HTML files and in the next class will look at creating our own webpage.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FC2C78A-90EA-43DD-B3F3-6E1F9E598BE1}"/>
              </a:ext>
            </a:extLst>
          </p:cNvPr>
          <p:cNvSpPr txBox="1"/>
          <p:nvPr/>
        </p:nvSpPr>
        <p:spPr>
          <a:xfrm>
            <a:off x="838200" y="1672442"/>
            <a:ext cx="10843727" cy="1631216"/>
          </a:xfrm>
          <a:prstGeom prst="rect">
            <a:avLst/>
          </a:prstGeom>
          <a:noFill/>
          <a:ln w="57150">
            <a:solidFill>
              <a:srgbClr val="14ABAC"/>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Elements to style: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&lt;h1 style=“</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color:blue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&lt;h2 style=“</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color:red</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&lt;h3 style=“</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color:pink</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&lt;p&gt;</a:t>
            </a:r>
          </a:p>
        </p:txBody>
      </p:sp>
      <p:pic>
        <p:nvPicPr>
          <p:cNvPr id="5" name="Picture 4">
            <a:extLst>
              <a:ext uri="{FF2B5EF4-FFF2-40B4-BE49-F238E27FC236}">
                <a16:creationId xmlns:a16="http://schemas.microsoft.com/office/drawing/2014/main" id="{BFB63115-F5BD-479E-85F2-FB3D44E9296E}"/>
              </a:ext>
            </a:extLst>
          </p:cNvPr>
          <p:cNvPicPr>
            <a:picLocks noChangeAspect="1"/>
          </p:cNvPicPr>
          <p:nvPr/>
        </p:nvPicPr>
        <p:blipFill>
          <a:blip r:embed="rId2"/>
          <a:stretch>
            <a:fillRect/>
          </a:stretch>
        </p:blipFill>
        <p:spPr>
          <a:xfrm>
            <a:off x="5870323" y="1725502"/>
            <a:ext cx="5726885" cy="1525095"/>
          </a:xfrm>
          <a:prstGeom prst="rect">
            <a:avLst/>
          </a:prstGeom>
          <a:ln>
            <a:solidFill>
              <a:schemeClr val="tx1"/>
            </a:solidFill>
          </a:ln>
        </p:spPr>
      </p:pic>
      <p:sp>
        <p:nvSpPr>
          <p:cNvPr id="6" name="Content Placeholder 5">
            <a:extLst>
              <a:ext uri="{FF2B5EF4-FFF2-40B4-BE49-F238E27FC236}">
                <a16:creationId xmlns:a16="http://schemas.microsoft.com/office/drawing/2014/main" id="{8F9A5722-8A30-3265-1A5A-10AF5B6A59F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7110717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Inline Styling</a:t>
            </a:r>
          </a:p>
        </p:txBody>
      </p:sp>
      <p:sp>
        <p:nvSpPr>
          <p:cNvPr id="8" name="TextBox 7">
            <a:extLst>
              <a:ext uri="{FF2B5EF4-FFF2-40B4-BE49-F238E27FC236}">
                <a16:creationId xmlns:a16="http://schemas.microsoft.com/office/drawing/2014/main" id="{832C95ED-200A-4F56-AB3A-A0FFCAAAD20E}"/>
              </a:ext>
            </a:extLst>
          </p:cNvPr>
          <p:cNvSpPr txBox="1"/>
          <p:nvPr/>
        </p:nvSpPr>
        <p:spPr>
          <a:xfrm>
            <a:off x="1406554" y="3581400"/>
            <a:ext cx="9378892" cy="2308324"/>
          </a:xfrm>
          <a:prstGeom prst="rect">
            <a:avLst/>
          </a:prstGeom>
          <a:noFill/>
          <a:ln w="57150">
            <a:solidFill>
              <a:srgbClr val="14ABA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style</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color:blue</a:t>
            </a:r>
            <a:r>
              <a:rPr kumimoji="0" lang="en-US"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The Web &amp; HTML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style</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color:red</a:t>
            </a:r>
            <a:r>
              <a:rPr kumimoji="0" lang="en-US"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CS Inc - Transition Year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IE"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6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style</a:t>
            </a:r>
            <a:r>
              <a:rPr kumimoji="0" lang="en-IE"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6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color:pink</a:t>
            </a:r>
            <a:r>
              <a:rPr kumimoji="0" lang="en-IE"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 this class we have learned how The Web works and how websites reach our screens.</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IE"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6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style</a:t>
            </a:r>
            <a:r>
              <a:rPr kumimoji="0" lang="en-IE"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6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600" b="0" i="0" u="none" strike="noStrike" kern="1200" cap="none" spc="0" normalizeH="0" baseline="0" noProof="0" dirty="0" err="1">
                <a:ln>
                  <a:noFill/>
                </a:ln>
                <a:solidFill>
                  <a:srgbClr val="AC9037"/>
                </a:solidFill>
                <a:effectLst/>
                <a:highlight>
                  <a:srgbClr val="FFFF00"/>
                </a:highlight>
                <a:uLnTx/>
                <a:uFillTx/>
                <a:latin typeface="Consolas" panose="020B0609020204030204" pitchFamily="49" charset="0"/>
                <a:ea typeface="+mn-ea"/>
                <a:cs typeface="+mn-cs"/>
              </a:rPr>
              <a:t>color:green</a:t>
            </a:r>
            <a:r>
              <a:rPr kumimoji="0" lang="en-IE" sz="16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a:t>
            </a:r>
            <a:r>
              <a:rPr kumimoji="0" lang="en-IE"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We have also learned that websites are built from HTML files and in the next class will look at creating our own webpage.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FC2C78A-90EA-43DD-B3F3-6E1F9E598BE1}"/>
              </a:ext>
            </a:extLst>
          </p:cNvPr>
          <p:cNvSpPr txBox="1"/>
          <p:nvPr/>
        </p:nvSpPr>
        <p:spPr>
          <a:xfrm>
            <a:off x="838200" y="1672442"/>
            <a:ext cx="10092655" cy="163121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Elements to style: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&lt;h1 style=“</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color:blue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&lt;h2 style=“</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color:red</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&lt;h3 style=“</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color:pink</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&lt;p style=“</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color:green</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pic>
        <p:nvPicPr>
          <p:cNvPr id="2" name="Picture 1">
            <a:extLst>
              <a:ext uri="{FF2B5EF4-FFF2-40B4-BE49-F238E27FC236}">
                <a16:creationId xmlns:a16="http://schemas.microsoft.com/office/drawing/2014/main" id="{D3C61223-4D20-4A1C-85CB-C14526A79F1F}"/>
              </a:ext>
            </a:extLst>
          </p:cNvPr>
          <p:cNvPicPr>
            <a:picLocks noChangeAspect="1"/>
          </p:cNvPicPr>
          <p:nvPr/>
        </p:nvPicPr>
        <p:blipFill>
          <a:blip r:embed="rId2"/>
          <a:stretch>
            <a:fillRect/>
          </a:stretch>
        </p:blipFill>
        <p:spPr>
          <a:xfrm>
            <a:off x="5142450" y="1714504"/>
            <a:ext cx="5642995" cy="1519562"/>
          </a:xfrm>
          <a:prstGeom prst="rect">
            <a:avLst/>
          </a:prstGeom>
          <a:ln w="57150">
            <a:solidFill>
              <a:srgbClr val="14ABAC"/>
            </a:solidFill>
          </a:ln>
        </p:spPr>
      </p:pic>
      <p:sp>
        <p:nvSpPr>
          <p:cNvPr id="6" name="Content Placeholder 5">
            <a:extLst>
              <a:ext uri="{FF2B5EF4-FFF2-40B4-BE49-F238E27FC236}">
                <a16:creationId xmlns:a16="http://schemas.microsoft.com/office/drawing/2014/main" id="{25979455-7EFA-702F-7CEC-34CE0935030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6954068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10515600" cy="1610225"/>
          </a:xfrm>
        </p:spPr>
        <p:txBody>
          <a:bodyPr>
            <a:normAutofit/>
          </a:bodyPr>
          <a:lstStyle/>
          <a:p>
            <a:r>
              <a:rPr lang="en-IE" b="1" dirty="0"/>
              <a:t>The Web</a:t>
            </a:r>
            <a:br>
              <a:rPr lang="en-IE" dirty="0"/>
            </a:br>
            <a:r>
              <a:rPr lang="en-IE" sz="3400" dirty="0"/>
              <a:t>What’s next?</a:t>
            </a:r>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2181726"/>
            <a:ext cx="10515600"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What is it and how does it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Internet. World Wide Web. Client / Server relationships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How are websites made?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Intro to HTML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language of the web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Styling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Embedding code within webpages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Another method to style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Assessment</a:t>
            </a:r>
          </a:p>
        </p:txBody>
      </p:sp>
      <p:sp>
        <p:nvSpPr>
          <p:cNvPr id="2" name="Rectangle 1">
            <a:extLst>
              <a:ext uri="{FF2B5EF4-FFF2-40B4-BE49-F238E27FC236}">
                <a16:creationId xmlns:a16="http://schemas.microsoft.com/office/drawing/2014/main" id="{A42D8411-3BEB-4997-A583-37664043BBED}"/>
              </a:ext>
            </a:extLst>
          </p:cNvPr>
          <p:cNvSpPr/>
          <p:nvPr/>
        </p:nvSpPr>
        <p:spPr>
          <a:xfrm>
            <a:off x="838199" y="2181726"/>
            <a:ext cx="7676627" cy="143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FC9C75-E00F-449C-A7BB-9ECB94E1ED71}"/>
              </a:ext>
            </a:extLst>
          </p:cNvPr>
          <p:cNvSpPr/>
          <p:nvPr/>
        </p:nvSpPr>
        <p:spPr>
          <a:xfrm>
            <a:off x="838199" y="3615656"/>
            <a:ext cx="7676627" cy="629174"/>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157B101-36A4-4AB4-AC16-04289A5E2992}"/>
              </a:ext>
            </a:extLst>
          </p:cNvPr>
          <p:cNvSpPr/>
          <p:nvPr/>
        </p:nvSpPr>
        <p:spPr>
          <a:xfrm>
            <a:off x="838194" y="4244278"/>
            <a:ext cx="7676627" cy="711665"/>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9B786C-C17A-43C8-8DAA-278B545CE7F3}"/>
              </a:ext>
            </a:extLst>
          </p:cNvPr>
          <p:cNvSpPr/>
          <p:nvPr/>
        </p:nvSpPr>
        <p:spPr>
          <a:xfrm>
            <a:off x="838194" y="4958930"/>
            <a:ext cx="7676627"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2663377-AAE7-488E-87B0-3D0A27F2E74F}"/>
              </a:ext>
            </a:extLst>
          </p:cNvPr>
          <p:cNvSpPr/>
          <p:nvPr/>
        </p:nvSpPr>
        <p:spPr>
          <a:xfrm>
            <a:off x="838194" y="5290769"/>
            <a:ext cx="7676626" cy="640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E75292A-7742-4952-9435-C916FA9F507D}"/>
              </a:ext>
            </a:extLst>
          </p:cNvPr>
          <p:cNvSpPr/>
          <p:nvPr/>
        </p:nvSpPr>
        <p:spPr>
          <a:xfrm>
            <a:off x="838193" y="5931017"/>
            <a:ext cx="7676626"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E91719D-38EE-4A4A-92F2-94C693D36D89}"/>
              </a:ext>
            </a:extLst>
          </p:cNvPr>
          <p:cNvSpPr txBox="1"/>
          <p:nvPr/>
        </p:nvSpPr>
        <p:spPr>
          <a:xfrm>
            <a:off x="8617241" y="2714024"/>
            <a:ext cx="1317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1</a:t>
            </a:r>
          </a:p>
        </p:txBody>
      </p:sp>
      <p:sp>
        <p:nvSpPr>
          <p:cNvPr id="18" name="TextBox 17">
            <a:extLst>
              <a:ext uri="{FF2B5EF4-FFF2-40B4-BE49-F238E27FC236}">
                <a16:creationId xmlns:a16="http://schemas.microsoft.com/office/drawing/2014/main" id="{5A9EE757-4805-4F4E-A81A-B76AA5E6B44B}"/>
              </a:ext>
            </a:extLst>
          </p:cNvPr>
          <p:cNvSpPr txBox="1"/>
          <p:nvPr/>
        </p:nvSpPr>
        <p:spPr>
          <a:xfrm>
            <a:off x="8617241" y="374557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2 &amp; 3</a:t>
            </a:r>
          </a:p>
        </p:txBody>
      </p:sp>
      <p:sp>
        <p:nvSpPr>
          <p:cNvPr id="20" name="TextBox 19">
            <a:extLst>
              <a:ext uri="{FF2B5EF4-FFF2-40B4-BE49-F238E27FC236}">
                <a16:creationId xmlns:a16="http://schemas.microsoft.com/office/drawing/2014/main" id="{5E46F185-D886-4D01-BCB2-2CA65C4B01BD}"/>
              </a:ext>
            </a:extLst>
          </p:cNvPr>
          <p:cNvSpPr txBox="1"/>
          <p:nvPr/>
        </p:nvSpPr>
        <p:spPr>
          <a:xfrm>
            <a:off x="8617241" y="4415444"/>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4 &amp; 5</a:t>
            </a:r>
          </a:p>
        </p:txBody>
      </p:sp>
      <p:sp>
        <p:nvSpPr>
          <p:cNvPr id="22" name="TextBox 21">
            <a:extLst>
              <a:ext uri="{FF2B5EF4-FFF2-40B4-BE49-F238E27FC236}">
                <a16:creationId xmlns:a16="http://schemas.microsoft.com/office/drawing/2014/main" id="{C8DFCDDE-2EEA-40AE-8DE1-B07A08402DD4}"/>
              </a:ext>
            </a:extLst>
          </p:cNvPr>
          <p:cNvSpPr txBox="1"/>
          <p:nvPr/>
        </p:nvSpPr>
        <p:spPr>
          <a:xfrm>
            <a:off x="8617241" y="4940183"/>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6</a:t>
            </a:r>
          </a:p>
        </p:txBody>
      </p:sp>
      <p:sp>
        <p:nvSpPr>
          <p:cNvPr id="24" name="TextBox 23">
            <a:extLst>
              <a:ext uri="{FF2B5EF4-FFF2-40B4-BE49-F238E27FC236}">
                <a16:creationId xmlns:a16="http://schemas.microsoft.com/office/drawing/2014/main" id="{B58A3C69-50D3-4C8F-9B3C-8ACCBBE8DEE1}"/>
              </a:ext>
            </a:extLst>
          </p:cNvPr>
          <p:cNvSpPr txBox="1"/>
          <p:nvPr/>
        </p:nvSpPr>
        <p:spPr>
          <a:xfrm>
            <a:off x="8617241" y="54262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7</a:t>
            </a:r>
          </a:p>
        </p:txBody>
      </p:sp>
      <p:sp>
        <p:nvSpPr>
          <p:cNvPr id="26" name="TextBox 25">
            <a:extLst>
              <a:ext uri="{FF2B5EF4-FFF2-40B4-BE49-F238E27FC236}">
                <a16:creationId xmlns:a16="http://schemas.microsoft.com/office/drawing/2014/main" id="{B7BEB9F3-4AAD-491E-84CF-76F67FA5EDF7}"/>
              </a:ext>
            </a:extLst>
          </p:cNvPr>
          <p:cNvSpPr txBox="1"/>
          <p:nvPr/>
        </p:nvSpPr>
        <p:spPr>
          <a:xfrm>
            <a:off x="8617241" y="59070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8</a:t>
            </a:r>
          </a:p>
        </p:txBody>
      </p:sp>
      <p:sp>
        <p:nvSpPr>
          <p:cNvPr id="9" name="Content Placeholder 8">
            <a:extLst>
              <a:ext uri="{FF2B5EF4-FFF2-40B4-BE49-F238E27FC236}">
                <a16:creationId xmlns:a16="http://schemas.microsoft.com/office/drawing/2014/main" id="{5E5CFF1E-6F46-EE28-AD2F-B1C0D0F86BF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5912577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Summary</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092655"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You are now familiar with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What CSS is used for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Using inline styling to change the colour of text on a webpage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E6CA9E4-523A-B0F9-11A3-9A5E3D4181D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2037346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1208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10515600" cy="1610225"/>
          </a:xfrm>
        </p:spPr>
        <p:txBody>
          <a:bodyPr>
            <a:normAutofit/>
          </a:bodyPr>
          <a:lstStyle/>
          <a:p>
            <a:r>
              <a:rPr lang="en-IE" b="1" dirty="0"/>
              <a:t>The Web</a:t>
            </a:r>
            <a:br>
              <a:rPr lang="en-IE" dirty="0"/>
            </a:br>
            <a:r>
              <a:rPr lang="en-IE" sz="3400" dirty="0"/>
              <a:t>What will we cover in these classes?</a:t>
            </a:r>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2181726"/>
            <a:ext cx="10515600"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What is it and how does it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Internet. World Wide Web. Client / Server relationships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How are websites made?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Intro to HTML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language of the web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Styling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Embedding code within webpages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Another method to style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Assessment</a:t>
            </a:r>
          </a:p>
        </p:txBody>
      </p:sp>
      <p:sp>
        <p:nvSpPr>
          <p:cNvPr id="2" name="Rectangle 1">
            <a:extLst>
              <a:ext uri="{FF2B5EF4-FFF2-40B4-BE49-F238E27FC236}">
                <a16:creationId xmlns:a16="http://schemas.microsoft.com/office/drawing/2014/main" id="{A42D8411-3BEB-4997-A583-37664043BBED}"/>
              </a:ext>
            </a:extLst>
          </p:cNvPr>
          <p:cNvSpPr/>
          <p:nvPr/>
        </p:nvSpPr>
        <p:spPr>
          <a:xfrm>
            <a:off x="838199" y="2181726"/>
            <a:ext cx="7676627" cy="143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FC9C75-E00F-449C-A7BB-9ECB94E1ED71}"/>
              </a:ext>
            </a:extLst>
          </p:cNvPr>
          <p:cNvSpPr/>
          <p:nvPr/>
        </p:nvSpPr>
        <p:spPr>
          <a:xfrm>
            <a:off x="838199" y="3615656"/>
            <a:ext cx="7676627" cy="629174"/>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157B101-36A4-4AB4-AC16-04289A5E2992}"/>
              </a:ext>
            </a:extLst>
          </p:cNvPr>
          <p:cNvSpPr/>
          <p:nvPr/>
        </p:nvSpPr>
        <p:spPr>
          <a:xfrm>
            <a:off x="838194" y="4244278"/>
            <a:ext cx="7676627" cy="711665"/>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9B786C-C17A-43C8-8DAA-278B545CE7F3}"/>
              </a:ext>
            </a:extLst>
          </p:cNvPr>
          <p:cNvSpPr/>
          <p:nvPr/>
        </p:nvSpPr>
        <p:spPr>
          <a:xfrm>
            <a:off x="838194" y="4958930"/>
            <a:ext cx="7676627"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2663377-AAE7-488E-87B0-3D0A27F2E74F}"/>
              </a:ext>
            </a:extLst>
          </p:cNvPr>
          <p:cNvSpPr/>
          <p:nvPr/>
        </p:nvSpPr>
        <p:spPr>
          <a:xfrm>
            <a:off x="838194" y="5290769"/>
            <a:ext cx="7676626" cy="640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E75292A-7742-4952-9435-C916FA9F507D}"/>
              </a:ext>
            </a:extLst>
          </p:cNvPr>
          <p:cNvSpPr/>
          <p:nvPr/>
        </p:nvSpPr>
        <p:spPr>
          <a:xfrm>
            <a:off x="838193" y="5931017"/>
            <a:ext cx="7676626"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E91719D-38EE-4A4A-92F2-94C693D36D89}"/>
              </a:ext>
            </a:extLst>
          </p:cNvPr>
          <p:cNvSpPr txBox="1"/>
          <p:nvPr/>
        </p:nvSpPr>
        <p:spPr>
          <a:xfrm>
            <a:off x="8617241" y="2714024"/>
            <a:ext cx="1317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1</a:t>
            </a:r>
          </a:p>
        </p:txBody>
      </p:sp>
      <p:sp>
        <p:nvSpPr>
          <p:cNvPr id="18" name="TextBox 17">
            <a:extLst>
              <a:ext uri="{FF2B5EF4-FFF2-40B4-BE49-F238E27FC236}">
                <a16:creationId xmlns:a16="http://schemas.microsoft.com/office/drawing/2014/main" id="{5A9EE757-4805-4F4E-A81A-B76AA5E6B44B}"/>
              </a:ext>
            </a:extLst>
          </p:cNvPr>
          <p:cNvSpPr txBox="1"/>
          <p:nvPr/>
        </p:nvSpPr>
        <p:spPr>
          <a:xfrm>
            <a:off x="8617241" y="374557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2 &amp; 3</a:t>
            </a:r>
          </a:p>
        </p:txBody>
      </p:sp>
      <p:sp>
        <p:nvSpPr>
          <p:cNvPr id="20" name="TextBox 19">
            <a:extLst>
              <a:ext uri="{FF2B5EF4-FFF2-40B4-BE49-F238E27FC236}">
                <a16:creationId xmlns:a16="http://schemas.microsoft.com/office/drawing/2014/main" id="{5E46F185-D886-4D01-BCB2-2CA65C4B01BD}"/>
              </a:ext>
            </a:extLst>
          </p:cNvPr>
          <p:cNvSpPr txBox="1"/>
          <p:nvPr/>
        </p:nvSpPr>
        <p:spPr>
          <a:xfrm>
            <a:off x="8617241" y="4415444"/>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4 &amp; 5</a:t>
            </a:r>
          </a:p>
        </p:txBody>
      </p:sp>
      <p:sp>
        <p:nvSpPr>
          <p:cNvPr id="22" name="TextBox 21">
            <a:extLst>
              <a:ext uri="{FF2B5EF4-FFF2-40B4-BE49-F238E27FC236}">
                <a16:creationId xmlns:a16="http://schemas.microsoft.com/office/drawing/2014/main" id="{C8DFCDDE-2EEA-40AE-8DE1-B07A08402DD4}"/>
              </a:ext>
            </a:extLst>
          </p:cNvPr>
          <p:cNvSpPr txBox="1"/>
          <p:nvPr/>
        </p:nvSpPr>
        <p:spPr>
          <a:xfrm>
            <a:off x="8617241" y="4940183"/>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6</a:t>
            </a:r>
          </a:p>
        </p:txBody>
      </p:sp>
      <p:sp>
        <p:nvSpPr>
          <p:cNvPr id="24" name="TextBox 23">
            <a:extLst>
              <a:ext uri="{FF2B5EF4-FFF2-40B4-BE49-F238E27FC236}">
                <a16:creationId xmlns:a16="http://schemas.microsoft.com/office/drawing/2014/main" id="{B58A3C69-50D3-4C8F-9B3C-8ACCBBE8DEE1}"/>
              </a:ext>
            </a:extLst>
          </p:cNvPr>
          <p:cNvSpPr txBox="1"/>
          <p:nvPr/>
        </p:nvSpPr>
        <p:spPr>
          <a:xfrm>
            <a:off x="8617241" y="54262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7</a:t>
            </a:r>
          </a:p>
        </p:txBody>
      </p:sp>
      <p:sp>
        <p:nvSpPr>
          <p:cNvPr id="26" name="TextBox 25">
            <a:extLst>
              <a:ext uri="{FF2B5EF4-FFF2-40B4-BE49-F238E27FC236}">
                <a16:creationId xmlns:a16="http://schemas.microsoft.com/office/drawing/2014/main" id="{B7BEB9F3-4AAD-491E-84CF-76F67FA5EDF7}"/>
              </a:ext>
            </a:extLst>
          </p:cNvPr>
          <p:cNvSpPr txBox="1"/>
          <p:nvPr/>
        </p:nvSpPr>
        <p:spPr>
          <a:xfrm>
            <a:off x="8617241" y="59070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8</a:t>
            </a:r>
          </a:p>
        </p:txBody>
      </p:sp>
      <p:sp>
        <p:nvSpPr>
          <p:cNvPr id="9" name="Content Placeholder 8">
            <a:extLst>
              <a:ext uri="{FF2B5EF4-FFF2-40B4-BE49-F238E27FC236}">
                <a16:creationId xmlns:a16="http://schemas.microsoft.com/office/drawing/2014/main" id="{B68506E2-3039-59A6-F2CA-B04C9E04B99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6585978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fontScale="90000"/>
          </a:bodyPr>
          <a:lstStyle/>
          <a:p>
            <a:r>
              <a:rPr lang="en-IE" b="1" dirty="0"/>
              <a:t>Review: </a:t>
            </a:r>
            <a:br>
              <a:rPr lang="en-IE" b="1" dirty="0"/>
            </a:br>
            <a:r>
              <a:rPr lang="en-IE" b="1" dirty="0"/>
              <a:t>What did we cover in the last class?</a:t>
            </a:r>
          </a:p>
        </p:txBody>
      </p:sp>
      <p:sp>
        <p:nvSpPr>
          <p:cNvPr id="8" name="TextBox 7">
            <a:extLst>
              <a:ext uri="{FF2B5EF4-FFF2-40B4-BE49-F238E27FC236}">
                <a16:creationId xmlns:a16="http://schemas.microsoft.com/office/drawing/2014/main" id="{832C95ED-200A-4F56-AB3A-A0FFCAAAD20E}"/>
              </a:ext>
            </a:extLst>
          </p:cNvPr>
          <p:cNvSpPr txBox="1"/>
          <p:nvPr/>
        </p:nvSpPr>
        <p:spPr>
          <a:xfrm>
            <a:off x="1132513" y="2038524"/>
            <a:ext cx="8288323"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is it?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does it do?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 do we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Inline Styling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Styling individual elements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34C4EE-4D05-B5E5-6F4E-7138207F21C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9216723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What will we cover in this class?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53D34AD-6389-4220-AC67-4A4B133706C2}"/>
              </a:ext>
            </a:extLst>
          </p:cNvPr>
          <p:cNvSpPr txBox="1"/>
          <p:nvPr/>
        </p:nvSpPr>
        <p:spPr>
          <a:xfrm>
            <a:off x="838200" y="1830822"/>
            <a:ext cx="6942222"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External Style Sheets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Their benefits over Inline Styling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 they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 to use them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Navigation Bar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 important they are for good UX</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 to implement them within our HTML pages.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EC5FBDE-A395-DFB2-99DB-42B4D494973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3215163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External Style Sheets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092655" cy="470898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 the last class we saw how we can style individual HTML elements to change their colour, font, font size, positioning,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If we wanted to style 100 elements using inline styling, we would need to insert the CSS inline style coding 100 times in 100 different locations.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Keeping track of where the changes would be needed would be a job in itself.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This is where External Style Sheets come in to make life much easier when styling entire websites. One change within an external style sheet can affect the 100 elements throughout the website in one go. This makes it a much more efficient way to manage the styling of a website.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So how do they 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6A3E744-ABA7-05B5-7421-A761C921529C}"/>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865186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6300536" cy="984583"/>
          </a:xfrm>
        </p:spPr>
        <p:txBody>
          <a:bodyPr>
            <a:normAutofit/>
          </a:bodyPr>
          <a:lstStyle/>
          <a:p>
            <a:r>
              <a:rPr lang="en-IE" b="1" dirty="0"/>
              <a:t>Client Server Relationships</a:t>
            </a:r>
            <a:endParaRPr lang="en-US" dirty="0"/>
          </a:p>
        </p:txBody>
      </p:sp>
      <p:sp>
        <p:nvSpPr>
          <p:cNvPr id="3" name="TextBox 2">
            <a:extLst>
              <a:ext uri="{FF2B5EF4-FFF2-40B4-BE49-F238E27FC236}">
                <a16:creationId xmlns:a16="http://schemas.microsoft.com/office/drawing/2014/main" id="{6BCE7EA9-B401-4FFF-B5D0-B0C213869C0D}"/>
              </a:ext>
            </a:extLst>
          </p:cNvPr>
          <p:cNvSpPr txBox="1"/>
          <p:nvPr/>
        </p:nvSpPr>
        <p:spPr>
          <a:xfrm>
            <a:off x="87924" y="1650326"/>
            <a:ext cx="8687222" cy="5262979"/>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When you visit a web page, your computer (the client) issues a request that eventually makes its way to the appropriate server.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The server is a computer that provides resources or services to other computers.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The server then carries out that request and the information representing the webpage/resources is transmitted back to your computer(the client)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Your browser then renders the information received into the website you see.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pic>
        <p:nvPicPr>
          <p:cNvPr id="3074" name="Picture 2" descr="Client–server model - Wikipedia">
            <a:extLst>
              <a:ext uri="{FF2B5EF4-FFF2-40B4-BE49-F238E27FC236}">
                <a16:creationId xmlns:a16="http://schemas.microsoft.com/office/drawing/2014/main" id="{31D868D6-2602-423F-8229-010BED4E5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6587" y="2403936"/>
            <a:ext cx="4265413" cy="255924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252E0DFC-87F1-E6A3-3F83-2F998AA4C91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4968926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External Style Sheets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092655" cy="34778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Instead of adding code within the individual elements of our website, an external style sheet file is used to store all of the various stylings for each section of the HTML document.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There are many benefits to this approach: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It makes the HTML document easier to read as there is less code to read.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It is a more efficient way of making changes to multiple webpages throughout a website.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It allows for larger websites to be maintained more easily.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speed of the pages loading increases once the stylesheet has been loaded to memory.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A close up of a logo&#10;&#10;Description automatically generated">
            <a:extLst>
              <a:ext uri="{FF2B5EF4-FFF2-40B4-BE49-F238E27FC236}">
                <a16:creationId xmlns:a16="http://schemas.microsoft.com/office/drawing/2014/main" id="{9C166B3F-C0D2-4DFE-B1CB-A4538ED9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053" y="4359885"/>
            <a:ext cx="2527074" cy="2337391"/>
          </a:xfrm>
          <a:prstGeom prst="rect">
            <a:avLst/>
          </a:prstGeom>
        </p:spPr>
      </p:pic>
      <p:sp>
        <p:nvSpPr>
          <p:cNvPr id="5" name="Content Placeholder 4">
            <a:extLst>
              <a:ext uri="{FF2B5EF4-FFF2-40B4-BE49-F238E27FC236}">
                <a16:creationId xmlns:a16="http://schemas.microsoft.com/office/drawing/2014/main" id="{14EB2821-0B7F-EC1A-EE1B-35ACAA5AC4D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2843523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External Style Sheets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403048" cy="52014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Remember when we said to forget the style.css file in Class 1 until a later class?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Stop forgetting it. It’s time to look at it now!</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 the </a:t>
            </a:r>
            <a:r>
              <a:rPr kumimoji="0" lang="en-IE" sz="2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&lt;head&gt;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section of our HTML document we have seen the code below appearing each time we load up a new session.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F217D"/>
                </a:solidFill>
                <a:effectLst/>
                <a:highlight>
                  <a:srgbClr val="FFFF00"/>
                </a:highligh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highlight>
                  <a:srgbClr val="FFFF00"/>
                </a:highlight>
                <a:uLnTx/>
                <a:uFillTx/>
                <a:latin typeface="Consolas" panose="020B0609020204030204" pitchFamily="49" charset="0"/>
                <a:ea typeface="+mn-ea"/>
                <a:cs typeface="+mn-cs"/>
              </a:rPr>
              <a:t>link</a:t>
            </a: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984E9C"/>
                </a:solidFill>
                <a:effectLst/>
                <a:highlight>
                  <a:srgbClr val="FFFF00"/>
                </a:highlight>
                <a:uLnTx/>
                <a:uFillTx/>
                <a:latin typeface="Consolas" panose="020B0609020204030204" pitchFamily="49" charset="0"/>
                <a:ea typeface="+mn-ea"/>
                <a:cs typeface="+mn-cs"/>
              </a:rPr>
              <a:t>href</a:t>
            </a:r>
            <a:r>
              <a:rPr kumimoji="0" lang="en-US" sz="2000" b="0" i="0" u="none" strike="noStrike" kern="1200" cap="none" spc="0" normalizeH="0" baseline="0" noProof="0" dirty="0">
                <a:ln>
                  <a:noFill/>
                </a:ln>
                <a:solidFill>
                  <a:srgbClr val="1F217D"/>
                </a:solidFill>
                <a:effectLst/>
                <a:highlight>
                  <a:srgbClr val="FFFF00"/>
                </a:highligh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"style.css"</a:t>
            </a: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984E9C"/>
                </a:solidFill>
                <a:effectLst/>
                <a:highlight>
                  <a:srgbClr val="FFFF00"/>
                </a:highlight>
                <a:uLnTx/>
                <a:uFillTx/>
                <a:latin typeface="Consolas" panose="020B0609020204030204" pitchFamily="49" charset="0"/>
                <a:ea typeface="+mn-ea"/>
                <a:cs typeface="+mn-cs"/>
              </a:rPr>
              <a:t>rel</a:t>
            </a:r>
            <a:r>
              <a:rPr kumimoji="0" lang="en-US" sz="2000" b="0" i="0" u="none" strike="noStrike" kern="1200" cap="none" spc="0" normalizeH="0" baseline="0" noProof="0" dirty="0">
                <a:ln>
                  <a:noFill/>
                </a:ln>
                <a:solidFill>
                  <a:srgbClr val="1F217D"/>
                </a:solidFill>
                <a:effectLst/>
                <a:highlight>
                  <a:srgbClr val="FFFF00"/>
                </a:highligh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"stylesheet"</a:t>
            </a: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84E9C"/>
                </a:solidFill>
                <a:effectLst/>
                <a:highlight>
                  <a:srgbClr val="FFFF00"/>
                </a:highlight>
                <a:uLnTx/>
                <a:uFillTx/>
                <a:latin typeface="Consolas" panose="020B0609020204030204" pitchFamily="49" charset="0"/>
                <a:ea typeface="+mn-ea"/>
                <a:cs typeface="+mn-cs"/>
              </a:rPr>
              <a:t>type</a:t>
            </a:r>
            <a:r>
              <a:rPr kumimoji="0" lang="en-US" sz="2000" b="0" i="0" u="none" strike="noStrike" kern="1200" cap="none" spc="0" normalizeH="0" baseline="0" noProof="0" dirty="0">
                <a:ln>
                  <a:noFill/>
                </a:ln>
                <a:solidFill>
                  <a:srgbClr val="1F217D"/>
                </a:solidFill>
                <a:effectLst/>
                <a:highlight>
                  <a:srgbClr val="FFFF00"/>
                </a:highligh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"text/</a:t>
            </a:r>
            <a:r>
              <a:rPr kumimoji="0" lang="en-US" sz="2000" b="0" i="0" u="none" strike="noStrike" kern="1200" cap="none" spc="0" normalizeH="0" baseline="0" noProof="0" dirty="0" err="1">
                <a:ln>
                  <a:noFill/>
                </a:ln>
                <a:solidFill>
                  <a:srgbClr val="AC9037"/>
                </a:solidFill>
                <a:effectLst/>
                <a:highlight>
                  <a:srgbClr val="FFFF00"/>
                </a:highlight>
                <a:uLnTx/>
                <a:uFillTx/>
                <a:latin typeface="Consolas" panose="020B0609020204030204" pitchFamily="49" charset="0"/>
                <a:ea typeface="+mn-ea"/>
                <a:cs typeface="+mn-cs"/>
              </a:rPr>
              <a:t>css</a:t>
            </a:r>
            <a:r>
              <a:rPr kumimoji="0" lang="en-US" sz="20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1F217D"/>
                </a:solidFill>
                <a:effectLst/>
                <a:highlight>
                  <a:srgbClr val="FFFF00"/>
                </a:highligh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This line of code shows the HTML document linking to the external style sheet </a:t>
            </a:r>
            <a:r>
              <a:rPr kumimoji="0" lang="en-US"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"style.css"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Once this is in place (and a style.css file exists) we can focus on building: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structure within the various .html files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styling for them within the .css file.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Note: The file can be called whatever you want provided it has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css</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after it. style.css is what we will use in these classes.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8068B14-3AA6-1E32-873F-B8850B1B560E}"/>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941858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External Style Sheets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403048" cy="39703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External style sheets should contain styling for each element of the HTML files that you wish to style</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body </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background-color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CD"/>
                </a:solidFill>
                <a:effectLst/>
                <a:uLnTx/>
                <a:uFillTx/>
                <a:latin typeface="Consolas" panose="020B0609020204030204" pitchFamily="49" charset="0"/>
                <a:ea typeface="+mn-ea"/>
                <a:cs typeface="+mn-cs"/>
              </a:rPr>
              <a:t>lightblue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h1 </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color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 navy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margin-left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 20px</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In the example above, the style sheet contains styling for the &lt;body&gt; and &lt;h1&gt; sections.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 background of all webpages that are linked to this style sheet will be light blue and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 &lt;h1&gt; headings will have navy text with a margin from the left of 20 pixels.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You must ensure that the attributes you want to style are contained { within the brackets }</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AA0224C-5DD1-06F6-8349-EF03F1DA54C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6323042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External Style Sheets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403048"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No styling entered in the style.css file:</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57E2682-C689-47DA-922C-B0C71E8F901D}"/>
              </a:ext>
            </a:extLst>
          </p:cNvPr>
          <p:cNvPicPr>
            <a:picLocks noChangeAspect="1"/>
          </p:cNvPicPr>
          <p:nvPr/>
        </p:nvPicPr>
        <p:blipFill>
          <a:blip r:embed="rId2"/>
          <a:stretch>
            <a:fillRect/>
          </a:stretch>
        </p:blipFill>
        <p:spPr>
          <a:xfrm>
            <a:off x="0" y="2361787"/>
            <a:ext cx="12192000" cy="2134426"/>
          </a:xfrm>
          <a:prstGeom prst="rect">
            <a:avLst/>
          </a:prstGeom>
          <a:ln w="57150">
            <a:solidFill>
              <a:srgbClr val="14ACBC"/>
            </a:solidFill>
          </a:ln>
        </p:spPr>
      </p:pic>
      <p:sp>
        <p:nvSpPr>
          <p:cNvPr id="5" name="Content Placeholder 4">
            <a:extLst>
              <a:ext uri="{FF2B5EF4-FFF2-40B4-BE49-F238E27FC236}">
                <a16:creationId xmlns:a16="http://schemas.microsoft.com/office/drawing/2014/main" id="{CCC1D258-F7D4-D265-69EF-A80DC87D478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670140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External Style Sheets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403048" cy="40934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styling from our previous example is entered in the style.css file: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background colour is light blue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heading colour is navy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heading is moved in from the left</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E9615EB-05EA-4EE0-A16C-4A24A34BA5B1}"/>
              </a:ext>
            </a:extLst>
          </p:cNvPr>
          <p:cNvPicPr>
            <a:picLocks noChangeAspect="1"/>
          </p:cNvPicPr>
          <p:nvPr/>
        </p:nvPicPr>
        <p:blipFill>
          <a:blip r:embed="rId2"/>
          <a:stretch>
            <a:fillRect/>
          </a:stretch>
        </p:blipFill>
        <p:spPr>
          <a:xfrm>
            <a:off x="0" y="2448034"/>
            <a:ext cx="12192000" cy="1961931"/>
          </a:xfrm>
          <a:prstGeom prst="rect">
            <a:avLst/>
          </a:prstGeom>
          <a:ln w="57150">
            <a:solidFill>
              <a:srgbClr val="14ACBC"/>
            </a:solidFill>
          </a:ln>
        </p:spPr>
      </p:pic>
      <p:sp>
        <p:nvSpPr>
          <p:cNvPr id="3" name="Content Placeholder 2">
            <a:extLst>
              <a:ext uri="{FF2B5EF4-FFF2-40B4-BE49-F238E27FC236}">
                <a16:creationId xmlns:a16="http://schemas.microsoft.com/office/drawing/2014/main" id="{47B04579-57C2-A8BA-DEC9-7FA2AC0138D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703484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Navigation between pages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403048"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have we covered so far?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can create webpages using HTML containing text, images and links to make websites.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can style these webpages using CSS, whether it is within each element or from an external style sheet.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we need now is a way to navigate between these webpages easily.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That is where nav bars come in.</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99C7BE5-2849-40A4-BFDC-92CD8B400D79}"/>
              </a:ext>
            </a:extLst>
          </p:cNvPr>
          <p:cNvPicPr>
            <a:picLocks noChangeAspect="1"/>
          </p:cNvPicPr>
          <p:nvPr/>
        </p:nvPicPr>
        <p:blipFill>
          <a:blip r:embed="rId2"/>
          <a:stretch>
            <a:fillRect/>
          </a:stretch>
        </p:blipFill>
        <p:spPr>
          <a:xfrm>
            <a:off x="1612390" y="5322987"/>
            <a:ext cx="7772400" cy="676275"/>
          </a:xfrm>
          <a:prstGeom prst="rect">
            <a:avLst/>
          </a:prstGeom>
        </p:spPr>
      </p:pic>
      <p:sp>
        <p:nvSpPr>
          <p:cNvPr id="11" name="Content Placeholder 10">
            <a:extLst>
              <a:ext uri="{FF2B5EF4-FFF2-40B4-BE49-F238E27FC236}">
                <a16:creationId xmlns:a16="http://schemas.microsoft.com/office/drawing/2014/main" id="{857D03A0-9F13-345C-5A76-DECAA00C1C0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635248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Navigation Bars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1353800" cy="470898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need to add a new section to our HTML documents to use a nav bar.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It needs to be added to all webpages that you want it to appear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 the body section we will add the code below:</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nav</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"index.html"</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Page1</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"page2.html"</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Page2</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"page3.html"</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Page3</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"page4.html"</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Page4</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nav</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 the new &lt;nav&gt; section, we have four anchor links with each one linking to a different webpage.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text before the closing tag (Page1, Page2, Page3, Page4 in our example) is what will appear in the nav bar on screen.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Let’s see what it all looks like in action.</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4D02085-53CF-ED75-DEE8-59EEC09280DE}"/>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2568636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Navigation Bars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9" y="1797784"/>
            <a:ext cx="11007055" cy="15081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have added three new .html files for the new webpages (page2.html, page3.html &amp; page4.html).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Each page is linked correctly within the nav section.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can see a basic nav bar at the top of each webpage to allow us reach each page.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Note: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CSS for the nav section is on the next slide.</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A1991174-20DC-4564-B256-E1826C7B7475}"/>
              </a:ext>
            </a:extLst>
          </p:cNvPr>
          <p:cNvPicPr>
            <a:picLocks noChangeAspect="1"/>
          </p:cNvPicPr>
          <p:nvPr/>
        </p:nvPicPr>
        <p:blipFill>
          <a:blip r:embed="rId2"/>
          <a:stretch>
            <a:fillRect/>
          </a:stretch>
        </p:blipFill>
        <p:spPr>
          <a:xfrm>
            <a:off x="0" y="3733800"/>
            <a:ext cx="12192000" cy="3005311"/>
          </a:xfrm>
          <a:prstGeom prst="rect">
            <a:avLst/>
          </a:prstGeom>
          <a:ln w="57150">
            <a:solidFill>
              <a:srgbClr val="14ACBC"/>
            </a:solidFill>
          </a:ln>
        </p:spPr>
      </p:pic>
      <p:sp>
        <p:nvSpPr>
          <p:cNvPr id="5" name="Content Placeholder 4">
            <a:extLst>
              <a:ext uri="{FF2B5EF4-FFF2-40B4-BE49-F238E27FC236}">
                <a16:creationId xmlns:a16="http://schemas.microsoft.com/office/drawing/2014/main" id="{9A86B309-6A31-A2BA-0906-18EAFD53A75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2435616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Navigation Bars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4807591" cy="4154984"/>
          </a:xfrm>
          <a:prstGeom prst="rect">
            <a:avLst/>
          </a:prstGeom>
          <a:noFill/>
          <a:ln w="57150">
            <a:solidFill>
              <a:srgbClr val="14ACB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Add a grey background colour to the top nav bar */</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nav</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background-</a:t>
            </a:r>
            <a:r>
              <a:rPr kumimoji="0" lang="en-IE"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grey</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IE" sz="12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Style the links inside the nav bar */</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nav</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a</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float: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top</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#f2f2f2</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text-align: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err="1">
                <a:ln>
                  <a:noFill/>
                </a:ln>
                <a:solidFill>
                  <a:srgbClr val="0451A5"/>
                </a:solidFill>
                <a:effectLst/>
                <a:uLnTx/>
                <a:uFillTx/>
                <a:latin typeface="Consolas" panose="020B0609020204030204" pitchFamily="49" charset="0"/>
                <a:ea typeface="+mn-ea"/>
                <a:cs typeface="+mn-cs"/>
              </a:rPr>
              <a:t>center</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padding:</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09885A"/>
                </a:solidFill>
                <a:effectLst/>
                <a:uLnTx/>
                <a:uFillTx/>
                <a:latin typeface="Consolas" panose="020B0609020204030204" pitchFamily="49" charset="0"/>
                <a:ea typeface="+mn-ea"/>
                <a:cs typeface="+mn-cs"/>
              </a:rPr>
              <a:t>14px</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09885A"/>
                </a:solidFill>
                <a:effectLst/>
                <a:uLnTx/>
                <a:uFillTx/>
                <a:latin typeface="Consolas" panose="020B0609020204030204" pitchFamily="49" charset="0"/>
                <a:ea typeface="+mn-ea"/>
                <a:cs typeface="+mn-cs"/>
              </a:rPr>
              <a:t>16px</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text-decoration: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none</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font-size:</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09885A"/>
                </a:solidFill>
                <a:effectLst/>
                <a:uLnTx/>
                <a:uFillTx/>
                <a:latin typeface="Consolas" panose="020B0609020204030204" pitchFamily="49" charset="0"/>
                <a:ea typeface="+mn-ea"/>
                <a:cs typeface="+mn-cs"/>
              </a:rPr>
              <a:t>18px</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IE" sz="12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Change the colour of links on hover */</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nav</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a:hover</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background-</a:t>
            </a:r>
            <a:r>
              <a:rPr kumimoji="0" lang="en-IE"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#ddd</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2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black</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966BB6C-3B22-4262-94D8-353068EEC371}"/>
              </a:ext>
            </a:extLst>
          </p:cNvPr>
          <p:cNvSpPr txBox="1"/>
          <p:nvPr/>
        </p:nvSpPr>
        <p:spPr>
          <a:xfrm>
            <a:off x="5943600" y="1797784"/>
            <a:ext cx="6248400" cy="46782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Add a grey background colour to the top nav bar */</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dirty="0">
                <a:ln>
                  <a:noFill/>
                </a:ln>
                <a:solidFill>
                  <a:prstClr val="black"/>
                </a:solidFill>
                <a:effectLst/>
                <a:uLnTx/>
                <a:uFillTx/>
                <a:latin typeface="Calibri" panose="020F0502020204030204"/>
                <a:ea typeface="+mn-ea"/>
                <a:cs typeface="+mn-cs"/>
              </a:rPr>
              <a:t>This code dictates the colour applied to the entire nav bar.</a:t>
            </a:r>
            <a:endParaRPr kumimoji="0" lang="en-IE"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4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4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IE" sz="14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Style the links inside the nav bar */</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dirty="0">
                <a:ln>
                  <a:noFill/>
                </a:ln>
                <a:solidFill>
                  <a:prstClr val="black"/>
                </a:solidFill>
                <a:effectLst/>
                <a:uLnTx/>
                <a:uFillTx/>
                <a:latin typeface="Calibri" panose="020F0502020204030204"/>
                <a:ea typeface="+mn-ea"/>
                <a:cs typeface="+mn-cs"/>
              </a:rPr>
              <a:t>This code affects the individual nav buttons</a:t>
            </a:r>
            <a:endParaRPr kumimoji="0" lang="en-IE"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It fixes it at the top of the screen, centrally aligned and coloured a light grey.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There is some padding used to space them more evenly and the font size is slightly smaller than the header font size at 18px</a:t>
            </a:r>
            <a:endParaRPr kumimoji="0" lang="en-IE"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Change the colour of links on hover */</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dirty="0">
                <a:ln>
                  <a:noFill/>
                </a:ln>
                <a:solidFill>
                  <a:prstClr val="black"/>
                </a:solidFill>
                <a:effectLst/>
                <a:uLnTx/>
                <a:uFillTx/>
                <a:latin typeface="Calibri" panose="020F0502020204030204"/>
                <a:ea typeface="+mn-ea"/>
                <a:cs typeface="+mn-cs"/>
              </a:rPr>
              <a:t>This code affects what happens when the mouse cursor moves over each nav button.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dirty="0">
                <a:ln>
                  <a:noFill/>
                </a:ln>
                <a:solidFill>
                  <a:prstClr val="black"/>
                </a:solidFill>
                <a:effectLst/>
                <a:uLnTx/>
                <a:uFillTx/>
                <a:latin typeface="Calibri" panose="020F0502020204030204"/>
                <a:ea typeface="+mn-ea"/>
                <a:cs typeface="+mn-cs"/>
              </a:rPr>
              <a:t>When the cursor moves over each button, it changes the background colour to a lighter grey and changes the text colour to black.</a:t>
            </a:r>
            <a:endParaRPr kumimoji="0" lang="en-IE"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2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endParaRPr>
          </a:p>
        </p:txBody>
      </p:sp>
      <p:pic>
        <p:nvPicPr>
          <p:cNvPr id="3" name="Picture 2">
            <a:extLst>
              <a:ext uri="{FF2B5EF4-FFF2-40B4-BE49-F238E27FC236}">
                <a16:creationId xmlns:a16="http://schemas.microsoft.com/office/drawing/2014/main" id="{F0551387-59C5-4A4A-9152-8997F6C36E84}"/>
              </a:ext>
            </a:extLst>
          </p:cNvPr>
          <p:cNvPicPr>
            <a:picLocks noChangeAspect="1"/>
          </p:cNvPicPr>
          <p:nvPr/>
        </p:nvPicPr>
        <p:blipFill>
          <a:blip r:embed="rId2"/>
          <a:stretch>
            <a:fillRect/>
          </a:stretch>
        </p:blipFill>
        <p:spPr>
          <a:xfrm>
            <a:off x="838199" y="5556816"/>
            <a:ext cx="4807591" cy="1225899"/>
          </a:xfrm>
          <a:prstGeom prst="rect">
            <a:avLst/>
          </a:prstGeom>
          <a:ln>
            <a:solidFill>
              <a:schemeClr val="tx1"/>
            </a:solidFill>
          </a:ln>
        </p:spPr>
      </p:pic>
      <p:sp>
        <p:nvSpPr>
          <p:cNvPr id="5" name="Content Placeholder 4">
            <a:extLst>
              <a:ext uri="{FF2B5EF4-FFF2-40B4-BE49-F238E27FC236}">
                <a16:creationId xmlns:a16="http://schemas.microsoft.com/office/drawing/2014/main" id="{E12AC327-06FA-9807-8B8C-30671EDB5B1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7054698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D8A7-C0D6-45FE-8100-794D65CC097D}"/>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BB2B047C-2C22-41FF-A54F-64B1A178ED66}"/>
              </a:ext>
            </a:extLst>
          </p:cNvPr>
          <p:cNvSpPr>
            <a:spLocks noGrp="1"/>
          </p:cNvSpPr>
          <p:nvPr>
            <p:ph idx="1"/>
          </p:nvPr>
        </p:nvSpPr>
        <p:spPr/>
        <p:txBody>
          <a:bodyPr/>
          <a:lstStyle/>
          <a:p>
            <a:pPr marL="0" indent="0">
              <a:buNone/>
            </a:pPr>
            <a:r>
              <a:rPr lang="en-GB" dirty="0"/>
              <a:t>You are now familiar with </a:t>
            </a:r>
          </a:p>
          <a:p>
            <a:pPr lvl="1"/>
            <a:r>
              <a:rPr lang="en-GB" dirty="0"/>
              <a:t>Adding styling in an external </a:t>
            </a:r>
            <a:r>
              <a:rPr lang="en-GB" dirty="0" err="1"/>
              <a:t>css</a:t>
            </a:r>
            <a:r>
              <a:rPr lang="en-GB" dirty="0"/>
              <a:t> file</a:t>
            </a:r>
          </a:p>
          <a:p>
            <a:pPr lvl="1"/>
            <a:r>
              <a:rPr lang="en-GB" dirty="0"/>
              <a:t>Linking to an external </a:t>
            </a:r>
            <a:r>
              <a:rPr lang="en-GB" dirty="0" err="1"/>
              <a:t>css</a:t>
            </a:r>
            <a:r>
              <a:rPr lang="en-GB" dirty="0"/>
              <a:t> file</a:t>
            </a:r>
          </a:p>
          <a:p>
            <a:pPr lvl="1"/>
            <a:r>
              <a:rPr lang="en-GB" dirty="0"/>
              <a:t>Creating a navigation bar with HTML and styling it with CSS</a:t>
            </a:r>
          </a:p>
          <a:p>
            <a:pPr lvl="1"/>
            <a:endParaRPr lang="en-GB" dirty="0"/>
          </a:p>
        </p:txBody>
      </p:sp>
    </p:spTree>
    <p:extLst>
      <p:ext uri="{BB962C8B-B14F-4D97-AF65-F5344CB8AC3E}">
        <p14:creationId xmlns:p14="http://schemas.microsoft.com/office/powerpoint/2010/main" val="3247765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79209"/>
            <a:ext cx="6300536" cy="984583"/>
          </a:xfrm>
        </p:spPr>
        <p:txBody>
          <a:bodyPr>
            <a:normAutofit/>
          </a:bodyPr>
          <a:lstStyle/>
          <a:p>
            <a:r>
              <a:rPr lang="en-IE" b="1" dirty="0"/>
              <a:t>Client Server Relationships</a:t>
            </a:r>
            <a:endParaRPr lang="en-US" dirty="0"/>
          </a:p>
        </p:txBody>
      </p:sp>
      <p:sp>
        <p:nvSpPr>
          <p:cNvPr id="3" name="TextBox 2">
            <a:extLst>
              <a:ext uri="{FF2B5EF4-FFF2-40B4-BE49-F238E27FC236}">
                <a16:creationId xmlns:a16="http://schemas.microsoft.com/office/drawing/2014/main" id="{6BCE7EA9-B401-4FFF-B5D0-B0C213869C0D}"/>
              </a:ext>
            </a:extLst>
          </p:cNvPr>
          <p:cNvSpPr txBox="1"/>
          <p:nvPr/>
        </p:nvSpPr>
        <p:spPr>
          <a:xfrm>
            <a:off x="384864" y="1143002"/>
            <a:ext cx="7936945" cy="5632311"/>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1" i="0" u="none" strike="noStrike" kern="1200" cap="none" spc="0" normalizeH="0" baseline="0" noProof="0" dirty="0">
                <a:ln>
                  <a:noFill/>
                </a:ln>
                <a:solidFill>
                  <a:prstClr val="black"/>
                </a:solidFill>
                <a:effectLst/>
                <a:uLnTx/>
                <a:uFillTx/>
                <a:latin typeface="Calibri" panose="020F0502020204030204"/>
                <a:ea typeface="+mn-ea"/>
                <a:cs typeface="+mn-cs"/>
              </a:rPr>
              <a:t>Client - Server Model</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WWW application uses the client-server model to communicate.</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There are two sides in this model:</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1" i="0" u="none" strike="noStrike" kern="1200" cap="none" spc="0" normalizeH="0" baseline="0" noProof="0" dirty="0">
                <a:ln>
                  <a:noFill/>
                </a:ln>
                <a:solidFill>
                  <a:prstClr val="black"/>
                </a:solidFill>
                <a:effectLst/>
                <a:uLnTx/>
                <a:uFillTx/>
                <a:latin typeface="Calibri" panose="020F0502020204030204"/>
                <a:ea typeface="+mn-ea"/>
                <a:cs typeface="+mn-cs"/>
              </a:rPr>
              <a:t>Server</a:t>
            </a: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 (a device where data is stored)</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Web Server</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Email Server</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1" i="0" u="none" strike="noStrike" kern="1200" cap="none" spc="0" normalizeH="0" baseline="0" noProof="0" dirty="0">
                <a:ln>
                  <a:noFill/>
                </a:ln>
                <a:solidFill>
                  <a:prstClr val="black"/>
                </a:solidFill>
                <a:effectLst/>
                <a:uLnTx/>
                <a:uFillTx/>
                <a:latin typeface="Calibri" panose="020F0502020204030204"/>
                <a:ea typeface="+mn-ea"/>
                <a:cs typeface="+mn-cs"/>
              </a:rPr>
              <a:t>Client</a:t>
            </a: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 (the applications on our phones, tablets &amp; computers)</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Internet Browser</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Email Application</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pic>
        <p:nvPicPr>
          <p:cNvPr id="3074" name="Picture 2" descr="Client–server model - Wikipedia">
            <a:extLst>
              <a:ext uri="{FF2B5EF4-FFF2-40B4-BE49-F238E27FC236}">
                <a16:creationId xmlns:a16="http://schemas.microsoft.com/office/drawing/2014/main" id="{31D868D6-2602-423F-8229-010BED4E5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664" y="2326041"/>
            <a:ext cx="4265413" cy="255924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0062FF31-4319-63D0-3D08-28331859D096}"/>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7197507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092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10515600" cy="1610225"/>
          </a:xfrm>
        </p:spPr>
        <p:txBody>
          <a:bodyPr>
            <a:normAutofit/>
          </a:bodyPr>
          <a:lstStyle/>
          <a:p>
            <a:r>
              <a:rPr lang="en-IE" b="1" dirty="0"/>
              <a:t>Web Design &amp; Development</a:t>
            </a:r>
            <a:br>
              <a:rPr lang="en-IE" dirty="0"/>
            </a:br>
            <a:r>
              <a:rPr lang="en-IE" sz="3400" dirty="0"/>
              <a:t>What will we cover in these classes?</a:t>
            </a:r>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2181726"/>
            <a:ext cx="10515600" cy="4154984"/>
          </a:xfrm>
          <a:prstGeom prst="rect">
            <a:avLst/>
          </a:prstGeom>
          <a:noFill/>
          <a:effectLst/>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What is ‘The Web’ and how does it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Internet. World Wide Web. Client / Server relationships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How are websites made?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Intro to HTML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language of the web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Styling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Building a Classwork Portfolio Website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Another method to style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Assessment</a:t>
            </a:r>
          </a:p>
        </p:txBody>
      </p:sp>
      <p:sp>
        <p:nvSpPr>
          <p:cNvPr id="2" name="Rectangle 1">
            <a:extLst>
              <a:ext uri="{FF2B5EF4-FFF2-40B4-BE49-F238E27FC236}">
                <a16:creationId xmlns:a16="http://schemas.microsoft.com/office/drawing/2014/main" id="{A42D8411-3BEB-4997-A583-37664043BBED}"/>
              </a:ext>
            </a:extLst>
          </p:cNvPr>
          <p:cNvSpPr/>
          <p:nvPr/>
        </p:nvSpPr>
        <p:spPr>
          <a:xfrm>
            <a:off x="838199" y="2181726"/>
            <a:ext cx="7676627" cy="143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FC9C75-E00F-449C-A7BB-9ECB94E1ED71}"/>
              </a:ext>
            </a:extLst>
          </p:cNvPr>
          <p:cNvSpPr/>
          <p:nvPr/>
        </p:nvSpPr>
        <p:spPr>
          <a:xfrm>
            <a:off x="838199" y="3615656"/>
            <a:ext cx="7676627" cy="629174"/>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157B101-36A4-4AB4-AC16-04289A5E2992}"/>
              </a:ext>
            </a:extLst>
          </p:cNvPr>
          <p:cNvSpPr/>
          <p:nvPr/>
        </p:nvSpPr>
        <p:spPr>
          <a:xfrm>
            <a:off x="838194" y="4244278"/>
            <a:ext cx="7676627" cy="711665"/>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9B786C-C17A-43C8-8DAA-278B545CE7F3}"/>
              </a:ext>
            </a:extLst>
          </p:cNvPr>
          <p:cNvSpPr/>
          <p:nvPr/>
        </p:nvSpPr>
        <p:spPr>
          <a:xfrm>
            <a:off x="838194" y="4958930"/>
            <a:ext cx="7676627" cy="331839"/>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2663377-AAE7-488E-87B0-3D0A27F2E74F}"/>
              </a:ext>
            </a:extLst>
          </p:cNvPr>
          <p:cNvSpPr/>
          <p:nvPr/>
        </p:nvSpPr>
        <p:spPr>
          <a:xfrm>
            <a:off x="838194" y="5290769"/>
            <a:ext cx="7676626" cy="640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E75292A-7742-4952-9435-C916FA9F507D}"/>
              </a:ext>
            </a:extLst>
          </p:cNvPr>
          <p:cNvSpPr/>
          <p:nvPr/>
        </p:nvSpPr>
        <p:spPr>
          <a:xfrm>
            <a:off x="838193" y="5931017"/>
            <a:ext cx="7676626"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E91719D-38EE-4A4A-92F2-94C693D36D89}"/>
              </a:ext>
            </a:extLst>
          </p:cNvPr>
          <p:cNvSpPr txBox="1"/>
          <p:nvPr/>
        </p:nvSpPr>
        <p:spPr>
          <a:xfrm>
            <a:off x="8617241" y="2714024"/>
            <a:ext cx="1317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1</a:t>
            </a:r>
          </a:p>
        </p:txBody>
      </p:sp>
      <p:sp>
        <p:nvSpPr>
          <p:cNvPr id="18" name="TextBox 17">
            <a:extLst>
              <a:ext uri="{FF2B5EF4-FFF2-40B4-BE49-F238E27FC236}">
                <a16:creationId xmlns:a16="http://schemas.microsoft.com/office/drawing/2014/main" id="{5A9EE757-4805-4F4E-A81A-B76AA5E6B44B}"/>
              </a:ext>
            </a:extLst>
          </p:cNvPr>
          <p:cNvSpPr txBox="1"/>
          <p:nvPr/>
        </p:nvSpPr>
        <p:spPr>
          <a:xfrm>
            <a:off x="8617241" y="374557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2 &amp; 3</a:t>
            </a:r>
          </a:p>
        </p:txBody>
      </p:sp>
      <p:sp>
        <p:nvSpPr>
          <p:cNvPr id="20" name="TextBox 19">
            <a:extLst>
              <a:ext uri="{FF2B5EF4-FFF2-40B4-BE49-F238E27FC236}">
                <a16:creationId xmlns:a16="http://schemas.microsoft.com/office/drawing/2014/main" id="{5E46F185-D886-4D01-BCB2-2CA65C4B01BD}"/>
              </a:ext>
            </a:extLst>
          </p:cNvPr>
          <p:cNvSpPr txBox="1"/>
          <p:nvPr/>
        </p:nvSpPr>
        <p:spPr>
          <a:xfrm>
            <a:off x="8617241" y="4415444"/>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4 &amp; 5</a:t>
            </a:r>
          </a:p>
        </p:txBody>
      </p:sp>
      <p:sp>
        <p:nvSpPr>
          <p:cNvPr id="22" name="TextBox 21">
            <a:extLst>
              <a:ext uri="{FF2B5EF4-FFF2-40B4-BE49-F238E27FC236}">
                <a16:creationId xmlns:a16="http://schemas.microsoft.com/office/drawing/2014/main" id="{C8DFCDDE-2EEA-40AE-8DE1-B07A08402DD4}"/>
              </a:ext>
            </a:extLst>
          </p:cNvPr>
          <p:cNvSpPr txBox="1"/>
          <p:nvPr/>
        </p:nvSpPr>
        <p:spPr>
          <a:xfrm>
            <a:off x="8617241" y="4940183"/>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6</a:t>
            </a:r>
          </a:p>
        </p:txBody>
      </p:sp>
      <p:sp>
        <p:nvSpPr>
          <p:cNvPr id="24" name="TextBox 23">
            <a:extLst>
              <a:ext uri="{FF2B5EF4-FFF2-40B4-BE49-F238E27FC236}">
                <a16:creationId xmlns:a16="http://schemas.microsoft.com/office/drawing/2014/main" id="{B58A3C69-50D3-4C8F-9B3C-8ACCBBE8DEE1}"/>
              </a:ext>
            </a:extLst>
          </p:cNvPr>
          <p:cNvSpPr txBox="1"/>
          <p:nvPr/>
        </p:nvSpPr>
        <p:spPr>
          <a:xfrm>
            <a:off x="8617241" y="54262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7</a:t>
            </a:r>
          </a:p>
        </p:txBody>
      </p:sp>
      <p:sp>
        <p:nvSpPr>
          <p:cNvPr id="26" name="TextBox 25">
            <a:extLst>
              <a:ext uri="{FF2B5EF4-FFF2-40B4-BE49-F238E27FC236}">
                <a16:creationId xmlns:a16="http://schemas.microsoft.com/office/drawing/2014/main" id="{B7BEB9F3-4AAD-491E-84CF-76F67FA5EDF7}"/>
              </a:ext>
            </a:extLst>
          </p:cNvPr>
          <p:cNvSpPr txBox="1"/>
          <p:nvPr/>
        </p:nvSpPr>
        <p:spPr>
          <a:xfrm>
            <a:off x="8617241" y="59070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8</a:t>
            </a:r>
          </a:p>
        </p:txBody>
      </p:sp>
      <p:sp>
        <p:nvSpPr>
          <p:cNvPr id="9" name="Content Placeholder 8">
            <a:extLst>
              <a:ext uri="{FF2B5EF4-FFF2-40B4-BE49-F238E27FC236}">
                <a16:creationId xmlns:a16="http://schemas.microsoft.com/office/drawing/2014/main" id="{154247B1-5541-5F3B-7F5A-B178BDF34BC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3427689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199" y="571501"/>
            <a:ext cx="9522041" cy="984583"/>
          </a:xfrm>
        </p:spPr>
        <p:txBody>
          <a:bodyPr>
            <a:normAutofit fontScale="90000"/>
          </a:bodyPr>
          <a:lstStyle/>
          <a:p>
            <a:r>
              <a:rPr lang="en-IE" b="1" dirty="0"/>
              <a:t>Review: What did we cover in the last classes?</a:t>
            </a:r>
          </a:p>
        </p:txBody>
      </p:sp>
      <p:sp>
        <p:nvSpPr>
          <p:cNvPr id="8" name="TextBox 7">
            <a:extLst>
              <a:ext uri="{FF2B5EF4-FFF2-40B4-BE49-F238E27FC236}">
                <a16:creationId xmlns:a16="http://schemas.microsoft.com/office/drawing/2014/main" id="{832C95ED-200A-4F56-AB3A-A0FFCAAAD20E}"/>
              </a:ext>
            </a:extLst>
          </p:cNvPr>
          <p:cNvSpPr txBox="1"/>
          <p:nvPr/>
        </p:nvSpPr>
        <p:spPr>
          <a:xfrm>
            <a:off x="1132514" y="2038525"/>
            <a:ext cx="4144162" cy="1323439"/>
          </a:xfrm>
          <a:prstGeom prst="rect">
            <a:avLst/>
          </a:prstGeom>
          <a:noFill/>
        </p:spPr>
        <p:txBody>
          <a:bodyPr wrap="square" rtlCol="0">
            <a:spAutoFit/>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 name="Table 2">
            <a:extLst>
              <a:ext uri="{FF2B5EF4-FFF2-40B4-BE49-F238E27FC236}">
                <a16:creationId xmlns:a16="http://schemas.microsoft.com/office/drawing/2014/main" id="{F0F018B5-9A4D-4BCB-A40E-10190B3BE5BF}"/>
              </a:ext>
            </a:extLst>
          </p:cNvPr>
          <p:cNvGraphicFramePr>
            <a:graphicFrameLocks noGrp="1"/>
          </p:cNvGraphicFramePr>
          <p:nvPr/>
        </p:nvGraphicFramePr>
        <p:xfrm>
          <a:off x="991956" y="1686560"/>
          <a:ext cx="8128000" cy="4389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77749349"/>
                    </a:ext>
                  </a:extLst>
                </a:gridCol>
                <a:gridCol w="4064000">
                  <a:extLst>
                    <a:ext uri="{9D8B030D-6E8A-4147-A177-3AD203B41FA5}">
                      <a16:colId xmlns:a16="http://schemas.microsoft.com/office/drawing/2014/main" val="3849723373"/>
                    </a:ext>
                  </a:extLst>
                </a:gridCol>
              </a:tblGrid>
              <a:tr h="0">
                <a:tc>
                  <a:txBody>
                    <a:bodyPr/>
                    <a:lstStyle/>
                    <a:p>
                      <a:pPr marL="285750" indent="-285750">
                        <a:buFont typeface="Arial" panose="020B0604020202020204" pitchFamily="34" charset="0"/>
                        <a:buChar char="•"/>
                      </a:pPr>
                      <a:r>
                        <a:rPr lang="en-IE" sz="2000" b="0" dirty="0">
                          <a:solidFill>
                            <a:schemeClr val="tx1"/>
                          </a:solidFill>
                        </a:rPr>
                        <a:t>CSS</a:t>
                      </a:r>
                    </a:p>
                    <a:p>
                      <a:pPr marL="742950" lvl="1" indent="-285750">
                        <a:buFont typeface="Arial" panose="020B0604020202020204" pitchFamily="34" charset="0"/>
                        <a:buChar char="•"/>
                      </a:pPr>
                      <a:r>
                        <a:rPr lang="en-IE" sz="2000" b="0" dirty="0">
                          <a:solidFill>
                            <a:schemeClr val="tx1"/>
                          </a:solidFill>
                        </a:rPr>
                        <a:t>What is it?</a:t>
                      </a:r>
                    </a:p>
                    <a:p>
                      <a:pPr marL="742950" lvl="1" indent="-285750">
                        <a:buFont typeface="Arial" panose="020B0604020202020204" pitchFamily="34" charset="0"/>
                        <a:buChar char="•"/>
                      </a:pPr>
                      <a:r>
                        <a:rPr lang="en-IE" sz="2000" b="0" dirty="0">
                          <a:solidFill>
                            <a:schemeClr val="tx1"/>
                          </a:solidFill>
                        </a:rPr>
                        <a:t>What does it do?</a:t>
                      </a:r>
                    </a:p>
                    <a:p>
                      <a:pPr marL="742950" lvl="1" indent="-285750">
                        <a:buFont typeface="Arial" panose="020B0604020202020204" pitchFamily="34" charset="0"/>
                        <a:buChar char="•"/>
                      </a:pPr>
                      <a:r>
                        <a:rPr lang="en-IE" sz="2000" b="0" dirty="0">
                          <a:solidFill>
                            <a:schemeClr val="tx1"/>
                          </a:solidFill>
                        </a:rPr>
                        <a:t>How does it work?</a:t>
                      </a:r>
                    </a:p>
                    <a:p>
                      <a:pPr marL="742950" lvl="1" indent="-285750">
                        <a:buFont typeface="Arial" panose="020B0604020202020204" pitchFamily="34" charset="0"/>
                        <a:buChar char="•"/>
                      </a:pPr>
                      <a:r>
                        <a:rPr lang="en-IE" sz="2000" b="0" dirty="0">
                          <a:solidFill>
                            <a:schemeClr val="tx1"/>
                          </a:solidFill>
                        </a:rPr>
                        <a:t>What can we change?</a:t>
                      </a:r>
                    </a:p>
                    <a:p>
                      <a:pPr marL="742950" lvl="1" indent="-285750">
                        <a:buFont typeface="Arial" panose="020B0604020202020204" pitchFamily="34" charset="0"/>
                        <a:buChar char="•"/>
                      </a:pPr>
                      <a:r>
                        <a:rPr lang="en-IE" sz="2000" b="0" dirty="0">
                          <a:solidFill>
                            <a:schemeClr val="tx1"/>
                          </a:solidFill>
                        </a:rPr>
                        <a:t>What does it look like?</a:t>
                      </a:r>
                    </a:p>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IE" sz="2000" b="0" dirty="0">
                          <a:solidFill>
                            <a:schemeClr val="tx1"/>
                          </a:solidFill>
                        </a:rPr>
                        <a:t>CSS</a:t>
                      </a:r>
                    </a:p>
                    <a:p>
                      <a:pPr marL="742950" lvl="1" indent="-285750">
                        <a:buFont typeface="Arial" panose="020B0604020202020204" pitchFamily="34" charset="0"/>
                        <a:buChar char="•"/>
                      </a:pPr>
                      <a:r>
                        <a:rPr lang="en-IE" sz="2000" b="0" dirty="0">
                          <a:solidFill>
                            <a:schemeClr val="tx1"/>
                          </a:solidFill>
                        </a:rPr>
                        <a:t>Navigation Bars</a:t>
                      </a:r>
                    </a:p>
                    <a:p>
                      <a:pPr marL="742950" lvl="1" indent="-285750">
                        <a:buFont typeface="Arial" panose="020B0604020202020204" pitchFamily="34" charset="0"/>
                        <a:buChar char="•"/>
                      </a:pPr>
                      <a:r>
                        <a:rPr lang="en-IE" sz="2000" b="0" dirty="0">
                          <a:solidFill>
                            <a:schemeClr val="tx1"/>
                          </a:solidFill>
                        </a:rPr>
                        <a:t>Moving between pages of a website</a:t>
                      </a:r>
                    </a:p>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4413238"/>
                  </a:ext>
                </a:extLst>
              </a:tr>
              <a:tr h="370840">
                <a:tc>
                  <a:txBody>
                    <a:bodyPr/>
                    <a:lstStyle/>
                    <a:p>
                      <a:pPr marL="285750" indent="-285750">
                        <a:buFont typeface="Arial" panose="020B0604020202020204" pitchFamily="34" charset="0"/>
                        <a:buChar char="•"/>
                      </a:pPr>
                      <a:r>
                        <a:rPr lang="en-IE" sz="2000" b="0" dirty="0">
                          <a:solidFill>
                            <a:schemeClr val="tx1"/>
                          </a:solidFill>
                        </a:rPr>
                        <a:t>Using CSS</a:t>
                      </a:r>
                    </a:p>
                    <a:p>
                      <a:pPr marL="742950" lvl="1" indent="-285750">
                        <a:buFont typeface="Arial" panose="020B0604020202020204" pitchFamily="34" charset="0"/>
                        <a:buChar char="•"/>
                      </a:pPr>
                      <a:r>
                        <a:rPr lang="en-IE" sz="2000" b="0" dirty="0">
                          <a:solidFill>
                            <a:schemeClr val="tx1"/>
                          </a:solidFill>
                        </a:rPr>
                        <a:t>Elements</a:t>
                      </a:r>
                    </a:p>
                    <a:p>
                      <a:pPr marL="742950" lvl="1" indent="-285750">
                        <a:buFont typeface="Arial" panose="020B0604020202020204" pitchFamily="34" charset="0"/>
                        <a:buChar char="•"/>
                      </a:pPr>
                      <a:r>
                        <a:rPr lang="en-IE" sz="2000" b="0" dirty="0">
                          <a:solidFill>
                            <a:schemeClr val="tx1"/>
                          </a:solidFill>
                        </a:rPr>
                        <a:t>Syntax</a:t>
                      </a:r>
                    </a:p>
                    <a:p>
                      <a:pPr marL="742950" lvl="1" indent="-285750">
                        <a:buFont typeface="Arial" panose="020B0604020202020204" pitchFamily="34" charset="0"/>
                        <a:buChar char="•"/>
                      </a:pPr>
                      <a:r>
                        <a:rPr lang="en-IE" sz="2000" b="0" dirty="0">
                          <a:solidFill>
                            <a:schemeClr val="tx1"/>
                          </a:solidFill>
                        </a:rPr>
                        <a:t>Selectors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sz="2000" b="0" dirty="0">
                          <a:solidFill>
                            <a:schemeClr val="tx1"/>
                          </a:solidFill>
                        </a:rPr>
                        <a:t>Ways to implement CSS</a:t>
                      </a:r>
                    </a:p>
                    <a:p>
                      <a:pPr marL="742950" lvl="1" indent="-285750">
                        <a:buFont typeface="Arial" panose="020B0604020202020204" pitchFamily="34" charset="0"/>
                        <a:buChar char="•"/>
                      </a:pPr>
                      <a:endParaRPr lang="en-IE" sz="2000" b="0" dirty="0">
                        <a:solidFill>
                          <a:schemeClr val="tx1"/>
                        </a:solidFill>
                      </a:endParaRPr>
                    </a:p>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IE" sz="2000" b="0" dirty="0">
                          <a:solidFill>
                            <a:schemeClr val="tx1"/>
                          </a:solidFill>
                        </a:rPr>
                        <a:t>External Style Sheets</a:t>
                      </a:r>
                    </a:p>
                    <a:p>
                      <a:pPr marL="742950" lvl="1" indent="-285750">
                        <a:buFont typeface="Arial" panose="020B0604020202020204" pitchFamily="34" charset="0"/>
                        <a:buChar char="•"/>
                      </a:pPr>
                      <a:r>
                        <a:rPr lang="en-IE" sz="2000" b="0" dirty="0">
                          <a:solidFill>
                            <a:schemeClr val="tx1"/>
                          </a:solidFill>
                        </a:rPr>
                        <a:t>Styling entire websites</a:t>
                      </a:r>
                    </a:p>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293742"/>
                  </a:ext>
                </a:extLst>
              </a:tr>
            </a:tbl>
          </a:graphicData>
        </a:graphic>
      </p:graphicFrame>
      <p:sp>
        <p:nvSpPr>
          <p:cNvPr id="5" name="Content Placeholder 4">
            <a:extLst>
              <a:ext uri="{FF2B5EF4-FFF2-40B4-BE49-F238E27FC236}">
                <a16:creationId xmlns:a16="http://schemas.microsoft.com/office/drawing/2014/main" id="{AE185A49-2188-D1FD-7D5A-94DD1A7246C6}"/>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7253691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What will we cover in this class?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53D34AD-6389-4220-AC67-4A4B133706C2}"/>
              </a:ext>
            </a:extLst>
          </p:cNvPr>
          <p:cNvSpPr txBox="1"/>
          <p:nvPr/>
        </p:nvSpPr>
        <p:spPr>
          <a:xfrm>
            <a:off x="838200" y="1714503"/>
            <a:ext cx="9933264" cy="224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Using everything we have covered in the last 5 classes, we will build a website to store our work from this module and from the other modules in the CS Inc course.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Each subject will have it’s own page and there will be a navigation bar linking them all.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will also look at embedding code used in the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Micro:Bit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module within a webpage so that it appears as it would on a physical device.</a:t>
            </a:r>
          </a:p>
        </p:txBody>
      </p:sp>
      <p:sp>
        <p:nvSpPr>
          <p:cNvPr id="3" name="Content Placeholder 2">
            <a:extLst>
              <a:ext uri="{FF2B5EF4-FFF2-40B4-BE49-F238E27FC236}">
                <a16:creationId xmlns:a16="http://schemas.microsoft.com/office/drawing/2014/main" id="{5DB83546-205D-1FF8-6DAB-579DB101E8C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2837302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What will we cover in this class?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53D34AD-6389-4220-AC67-4A4B133706C2}"/>
              </a:ext>
            </a:extLst>
          </p:cNvPr>
          <p:cNvSpPr txBox="1"/>
          <p:nvPr/>
        </p:nvSpPr>
        <p:spPr>
          <a:xfrm>
            <a:off x="838200" y="1714503"/>
            <a:ext cx="9933264" cy="2739211"/>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work completed during this lesson will act as Task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Using a second external style sheet, Task 2 will be to style the website completely differently to how we style it during this lesson. </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32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Note: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are encouraged to style it to your own liking and be as adventurous as you want.</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Task 3 will be to add a CV page to the website containing information about you and your experience.</a:t>
            </a:r>
          </a:p>
        </p:txBody>
      </p:sp>
      <p:sp>
        <p:nvSpPr>
          <p:cNvPr id="3" name="Content Placeholder 2">
            <a:extLst>
              <a:ext uri="{FF2B5EF4-FFF2-40B4-BE49-F238E27FC236}">
                <a16:creationId xmlns:a16="http://schemas.microsoft.com/office/drawing/2014/main" id="{6C142CB2-91C2-8FDB-8957-969E0EFB302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3650510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sz="3800" b="1" dirty="0"/>
              <a:t>Set up a new </a:t>
            </a:r>
            <a:r>
              <a:rPr lang="en-IE" sz="3800" b="1" dirty="0" err="1"/>
              <a:t>Repl</a:t>
            </a:r>
            <a:r>
              <a:rPr lang="en-IE" sz="3800" b="1" dirty="0"/>
              <a:t> session for the task</a:t>
            </a:r>
          </a:p>
        </p:txBody>
      </p:sp>
      <p:sp>
        <p:nvSpPr>
          <p:cNvPr id="3" name="TextBox 2">
            <a:extLst>
              <a:ext uri="{FF2B5EF4-FFF2-40B4-BE49-F238E27FC236}">
                <a16:creationId xmlns:a16="http://schemas.microsoft.com/office/drawing/2014/main" id="{6BCE7EA9-B401-4FFF-B5D0-B0C213869C0D}"/>
              </a:ext>
            </a:extLst>
          </p:cNvPr>
          <p:cNvSpPr txBox="1"/>
          <p:nvPr/>
        </p:nvSpPr>
        <p:spPr>
          <a:xfrm>
            <a:off x="838200" y="1650326"/>
            <a:ext cx="10515600" cy="415498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Open </a:t>
            </a: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www.repl.it</a:t>
            </a: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Click Log In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Enter username and password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Click Log In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Click New </a:t>
            </a:r>
            <a:r>
              <a:rPr kumimoji="0" lang="en-IE" sz="2200" b="0" i="0" u="none" strike="noStrike" kern="1200" cap="none" spc="0" normalizeH="0" baseline="0" noProof="0" dirty="0" err="1">
                <a:ln>
                  <a:noFill/>
                </a:ln>
                <a:solidFill>
                  <a:prstClr val="black"/>
                </a:solidFill>
                <a:effectLst/>
                <a:uLnTx/>
                <a:uFillTx/>
                <a:latin typeface="Calibri" panose="020F0502020204030204"/>
                <a:ea typeface="+mn-ea"/>
                <a:cs typeface="+mn-cs"/>
              </a:rPr>
              <a:t>Repl</a:t>
            </a: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 in the top right of the screen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Select HTML, CSS, JS as language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Name the Repl session as “Class 6 Portfolio Website”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Click Create Repl</a:t>
            </a:r>
          </a:p>
        </p:txBody>
      </p:sp>
      <p:pic>
        <p:nvPicPr>
          <p:cNvPr id="2" name="Picture 1">
            <a:extLst>
              <a:ext uri="{FF2B5EF4-FFF2-40B4-BE49-F238E27FC236}">
                <a16:creationId xmlns:a16="http://schemas.microsoft.com/office/drawing/2014/main" id="{D89DFBA9-38C7-4363-9DE8-36CD448B4BBA}"/>
              </a:ext>
            </a:extLst>
          </p:cNvPr>
          <p:cNvPicPr>
            <a:picLocks noChangeAspect="1"/>
          </p:cNvPicPr>
          <p:nvPr/>
        </p:nvPicPr>
        <p:blipFill>
          <a:blip r:embed="rId3"/>
          <a:stretch>
            <a:fillRect/>
          </a:stretch>
        </p:blipFill>
        <p:spPr>
          <a:xfrm>
            <a:off x="7709073" y="2772052"/>
            <a:ext cx="1097663" cy="775413"/>
          </a:xfrm>
          <a:prstGeom prst="rect">
            <a:avLst/>
          </a:prstGeom>
        </p:spPr>
      </p:pic>
      <p:pic>
        <p:nvPicPr>
          <p:cNvPr id="8" name="Picture 7" descr="Graphical user interface, text, application, chat or text message&#10;&#10;Description automatically generated">
            <a:extLst>
              <a:ext uri="{FF2B5EF4-FFF2-40B4-BE49-F238E27FC236}">
                <a16:creationId xmlns:a16="http://schemas.microsoft.com/office/drawing/2014/main" id="{22DEFADF-EA5C-4817-AF64-1864FFCD61A9}"/>
              </a:ext>
            </a:extLst>
          </p:cNvPr>
          <p:cNvPicPr>
            <a:picLocks noChangeAspect="1"/>
          </p:cNvPicPr>
          <p:nvPr/>
        </p:nvPicPr>
        <p:blipFill>
          <a:blip r:embed="rId4"/>
          <a:stretch>
            <a:fillRect/>
          </a:stretch>
        </p:blipFill>
        <p:spPr>
          <a:xfrm>
            <a:off x="7709073" y="4309353"/>
            <a:ext cx="4360419" cy="2440122"/>
          </a:xfrm>
          <a:prstGeom prst="rect">
            <a:avLst/>
          </a:prstGeom>
        </p:spPr>
      </p:pic>
      <p:sp>
        <p:nvSpPr>
          <p:cNvPr id="6" name="Content Placeholder 5">
            <a:extLst>
              <a:ext uri="{FF2B5EF4-FFF2-40B4-BE49-F238E27FC236}">
                <a16:creationId xmlns:a16="http://schemas.microsoft.com/office/drawing/2014/main" id="{C2AD9AC6-C2FB-4AC9-B817-A5EB7F18C825}"/>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718734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Building a Portfolio Website - Planning</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14503"/>
            <a:ext cx="9588616" cy="50783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How many pages does our website require?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Homepage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Python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Web Design &amp; Development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err="1">
                <a:ln>
                  <a:noFill/>
                </a:ln>
                <a:solidFill>
                  <a:prstClr val="black"/>
                </a:solidFill>
                <a:effectLst/>
                <a:uLnTx/>
                <a:uFillTx/>
                <a:latin typeface="Calibri" panose="020F0502020204030204"/>
                <a:ea typeface="+mn-ea"/>
                <a:cs typeface="+mn-cs"/>
              </a:rPr>
              <a:t>Micro:Bit</a:t>
            </a: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Intro to Computer Science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What elements will the pages require?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Nav</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Body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Headings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Paragraphs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What resources will each page be displaying?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Text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Code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Images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553EB36-CF7A-42A5-B20D-30278A992F15}"/>
              </a:ext>
            </a:extLst>
          </p:cNvPr>
          <p:cNvSpPr txBox="1"/>
          <p:nvPr/>
        </p:nvSpPr>
        <p:spPr>
          <a:xfrm>
            <a:off x="6545600" y="1835197"/>
            <a:ext cx="4248150" cy="584775"/>
          </a:xfrm>
          <a:prstGeom prst="rect">
            <a:avLst/>
          </a:prstGeom>
          <a:solidFill>
            <a:srgbClr val="14ACB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This list will vary, depending on the modules you have completed in your school or centre</a:t>
            </a:r>
          </a:p>
        </p:txBody>
      </p:sp>
      <p:sp>
        <p:nvSpPr>
          <p:cNvPr id="2" name="Arrow: Left 1">
            <a:extLst>
              <a:ext uri="{FF2B5EF4-FFF2-40B4-BE49-F238E27FC236}">
                <a16:creationId xmlns:a16="http://schemas.microsoft.com/office/drawing/2014/main" id="{A0F6EAC2-DC7D-46BB-BC54-55C1445C1EB0}"/>
              </a:ext>
            </a:extLst>
          </p:cNvPr>
          <p:cNvSpPr/>
          <p:nvPr/>
        </p:nvSpPr>
        <p:spPr>
          <a:xfrm>
            <a:off x="6545600" y="2743200"/>
            <a:ext cx="1455938" cy="533400"/>
          </a:xfrm>
          <a:prstGeom prst="leftArrow">
            <a:avLst/>
          </a:prstGeom>
          <a:solidFill>
            <a:srgbClr val="14AC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9DCEB4E7-59AF-FEDF-223B-D8765C8BBCBC}"/>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5808248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Setting up the project</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14503"/>
            <a:ext cx="9588616"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We need to add additional HTML files to cover the pages required. This will vary depending on the modules that you have completed in your school or centre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python.html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webdev.html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compsci.html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microbit.html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We also need to add an Images folder.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images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8A01F14-DA07-432F-B451-371CE29ED663}"/>
              </a:ext>
            </a:extLst>
          </p:cNvPr>
          <p:cNvPicPr>
            <a:picLocks noChangeAspect="1"/>
          </p:cNvPicPr>
          <p:nvPr/>
        </p:nvPicPr>
        <p:blipFill>
          <a:blip r:embed="rId2"/>
          <a:stretch>
            <a:fillRect/>
          </a:stretch>
        </p:blipFill>
        <p:spPr>
          <a:xfrm>
            <a:off x="2598901" y="4115836"/>
            <a:ext cx="8396870" cy="2664922"/>
          </a:xfrm>
          <a:prstGeom prst="rect">
            <a:avLst/>
          </a:prstGeom>
          <a:ln>
            <a:solidFill>
              <a:schemeClr val="tx1"/>
            </a:solidFill>
          </a:ln>
        </p:spPr>
      </p:pic>
      <p:sp>
        <p:nvSpPr>
          <p:cNvPr id="5" name="Content Placeholder 4">
            <a:extLst>
              <a:ext uri="{FF2B5EF4-FFF2-40B4-BE49-F238E27FC236}">
                <a16:creationId xmlns:a16="http://schemas.microsoft.com/office/drawing/2014/main" id="{FE70CFA4-4A16-3CBA-0BE2-3A63947FF33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5666407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Homepage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810421"/>
            <a:ext cx="9588616" cy="50783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If we get the nav bar set up first in the index.html file, then we can copy the code and paste it in to the other pages to use as the starting point.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Add a &lt;nav&gt; section.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Add anchor links within it.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 links should point to each HTML file.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This ensures that we can reach any page of the website, from any page of the website.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script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"script.js"</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script</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nav</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"index.html"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Home</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   </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"compsci.html"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Computer Science</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"microbit.html"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Micro:Bit</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"python.html"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Python</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"webdev.html"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Web Development</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nav</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Arrow: Left 10">
            <a:extLst>
              <a:ext uri="{FF2B5EF4-FFF2-40B4-BE49-F238E27FC236}">
                <a16:creationId xmlns:a16="http://schemas.microsoft.com/office/drawing/2014/main" id="{28F01E81-44DF-4B70-8582-A8294AE04927}"/>
              </a:ext>
            </a:extLst>
          </p:cNvPr>
          <p:cNvSpPr/>
          <p:nvPr/>
        </p:nvSpPr>
        <p:spPr>
          <a:xfrm>
            <a:off x="6971489" y="5191565"/>
            <a:ext cx="4491716" cy="919159"/>
          </a:xfrm>
          <a:prstGeom prst="leftArrow">
            <a:avLst/>
          </a:prstGeom>
          <a:solidFill>
            <a:srgbClr val="14AC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This code is available on Moodle if you want to copy it into index.html</a:t>
            </a:r>
          </a:p>
        </p:txBody>
      </p:sp>
      <p:sp>
        <p:nvSpPr>
          <p:cNvPr id="3" name="Content Placeholder 2">
            <a:extLst>
              <a:ext uri="{FF2B5EF4-FFF2-40B4-BE49-F238E27FC236}">
                <a16:creationId xmlns:a16="http://schemas.microsoft.com/office/drawing/2014/main" id="{A8837B09-829E-0735-8382-843CFC93734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9391663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Homepage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14503"/>
            <a:ext cx="9588616" cy="480131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Before we copy the base code to the other pages, let’s apply some basic styling.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We’ll stick with a light blue background and grey navigation bar as in the other tasks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nav </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background-</a:t>
            </a:r>
            <a:r>
              <a:rPr kumimoji="0" lang="en-IE"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grey</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nav</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a</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float: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top</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#f2f2f2</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text-align: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0451A5"/>
                </a:solidFill>
                <a:effectLst/>
                <a:uLnTx/>
                <a:uFillTx/>
                <a:latin typeface="Consolas" panose="020B0609020204030204" pitchFamily="49" charset="0"/>
                <a:ea typeface="+mn-ea"/>
                <a:cs typeface="+mn-cs"/>
              </a:rPr>
              <a:t>center</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padding:</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9885A"/>
                </a:solidFill>
                <a:effectLst/>
                <a:uLnTx/>
                <a:uFillTx/>
                <a:latin typeface="Consolas" panose="020B0609020204030204" pitchFamily="49" charset="0"/>
                <a:ea typeface="+mn-ea"/>
                <a:cs typeface="+mn-cs"/>
              </a:rPr>
              <a:t>14px</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9885A"/>
                </a:solidFill>
                <a:effectLst/>
                <a:uLnTx/>
                <a:uFillTx/>
                <a:latin typeface="Consolas" panose="020B0609020204030204" pitchFamily="49" charset="0"/>
                <a:ea typeface="+mn-ea"/>
                <a:cs typeface="+mn-cs"/>
              </a:rPr>
              <a:t>16px</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text-decoration: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none</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font-size:</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9885A"/>
                </a:solidFill>
                <a:effectLst/>
                <a:uLnTx/>
                <a:uFillTx/>
                <a:latin typeface="Consolas" panose="020B0609020204030204" pitchFamily="49" charset="0"/>
                <a:ea typeface="+mn-ea"/>
                <a:cs typeface="+mn-cs"/>
              </a:rPr>
              <a:t>18px</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nav</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a:hover</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background-</a:t>
            </a:r>
            <a:r>
              <a:rPr kumimoji="0" lang="en-IE"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#ddd</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black</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body</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background-</a:t>
            </a:r>
            <a:r>
              <a:rPr kumimoji="0" lang="en-IE"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0451A5"/>
                </a:solidFill>
                <a:effectLst/>
                <a:uLnTx/>
                <a:uFillTx/>
                <a:latin typeface="Consolas" panose="020B0609020204030204" pitchFamily="49" charset="0"/>
                <a:ea typeface="+mn-ea"/>
                <a:cs typeface="+mn-cs"/>
              </a:rPr>
              <a:t>lightblue</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Arrow: Left 2">
            <a:extLst>
              <a:ext uri="{FF2B5EF4-FFF2-40B4-BE49-F238E27FC236}">
                <a16:creationId xmlns:a16="http://schemas.microsoft.com/office/drawing/2014/main" id="{18F6034F-8697-496A-A9C8-B953003BC063}"/>
              </a:ext>
            </a:extLst>
          </p:cNvPr>
          <p:cNvSpPr/>
          <p:nvPr/>
        </p:nvSpPr>
        <p:spPr>
          <a:xfrm>
            <a:off x="5488863" y="2967041"/>
            <a:ext cx="4491716" cy="919159"/>
          </a:xfrm>
          <a:prstGeom prst="leftArrow">
            <a:avLst/>
          </a:prstGeom>
          <a:solidFill>
            <a:srgbClr val="14AC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This code is available on Moodle if you want to copy it into style.css</a:t>
            </a:r>
          </a:p>
        </p:txBody>
      </p:sp>
      <p:sp>
        <p:nvSpPr>
          <p:cNvPr id="5" name="Content Placeholder 4">
            <a:extLst>
              <a:ext uri="{FF2B5EF4-FFF2-40B4-BE49-F238E27FC236}">
                <a16:creationId xmlns:a16="http://schemas.microsoft.com/office/drawing/2014/main" id="{8A9BAB02-335D-123D-5DF5-E64028616E0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05002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563880" y="-115901"/>
            <a:ext cx="6300536" cy="984583"/>
          </a:xfrm>
        </p:spPr>
        <p:txBody>
          <a:bodyPr>
            <a:normAutofit/>
          </a:bodyPr>
          <a:lstStyle/>
          <a:p>
            <a:r>
              <a:rPr lang="en-IE" b="1" dirty="0"/>
              <a:t>Communication Protocols</a:t>
            </a:r>
            <a:endParaRPr lang="en-US" dirty="0"/>
          </a:p>
        </p:txBody>
      </p:sp>
      <p:sp>
        <p:nvSpPr>
          <p:cNvPr id="3" name="TextBox 2">
            <a:extLst>
              <a:ext uri="{FF2B5EF4-FFF2-40B4-BE49-F238E27FC236}">
                <a16:creationId xmlns:a16="http://schemas.microsoft.com/office/drawing/2014/main" id="{6BCE7EA9-B401-4FFF-B5D0-B0C213869C0D}"/>
              </a:ext>
            </a:extLst>
          </p:cNvPr>
          <p:cNvSpPr txBox="1"/>
          <p:nvPr/>
        </p:nvSpPr>
        <p:spPr>
          <a:xfrm>
            <a:off x="359410" y="702240"/>
            <a:ext cx="11629390" cy="2677656"/>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A communication protocol is a set of rules describing how to transmit data across a network. This network , can be the internet.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The client server model uses several different protocols, each governing communication in its own protocol layer of the network. Without these protocol (set of rules) the client server model would not work.</a:t>
            </a:r>
          </a:p>
        </p:txBody>
      </p:sp>
      <p:pic>
        <p:nvPicPr>
          <p:cNvPr id="5" name="Picture 4">
            <a:extLst>
              <a:ext uri="{FF2B5EF4-FFF2-40B4-BE49-F238E27FC236}">
                <a16:creationId xmlns:a16="http://schemas.microsoft.com/office/drawing/2014/main" id="{13F0F216-53D9-40F2-99BB-F960A5F8CF9F}"/>
              </a:ext>
            </a:extLst>
          </p:cNvPr>
          <p:cNvPicPr>
            <a:picLocks noChangeAspect="1"/>
          </p:cNvPicPr>
          <p:nvPr/>
        </p:nvPicPr>
        <p:blipFill>
          <a:blip r:embed="rId2"/>
          <a:stretch>
            <a:fillRect/>
          </a:stretch>
        </p:blipFill>
        <p:spPr>
          <a:xfrm>
            <a:off x="1009649" y="3403133"/>
            <a:ext cx="6336031" cy="3296448"/>
          </a:xfrm>
          <a:prstGeom prst="rect">
            <a:avLst/>
          </a:prstGeom>
        </p:spPr>
      </p:pic>
      <p:sp>
        <p:nvSpPr>
          <p:cNvPr id="8" name="Content Placeholder 7">
            <a:extLst>
              <a:ext uri="{FF2B5EF4-FFF2-40B4-BE49-F238E27FC236}">
                <a16:creationId xmlns:a16="http://schemas.microsoft.com/office/drawing/2014/main" id="{1373FE16-33B4-4372-8710-34BF04EB0625}"/>
              </a:ext>
            </a:extLst>
          </p:cNvPr>
          <p:cNvSpPr>
            <a:spLocks noGrp="1"/>
          </p:cNvSpPr>
          <p:nvPr>
            <p:ph idx="1"/>
          </p:nvPr>
        </p:nvSpPr>
        <p:spPr/>
        <p:txBody>
          <a:bodyPr/>
          <a:lstStyle/>
          <a:p>
            <a:endParaRPr lang="en-IE" dirty="0"/>
          </a:p>
        </p:txBody>
      </p:sp>
    </p:spTree>
    <p:extLst>
      <p:ext uri="{BB962C8B-B14F-4D97-AF65-F5344CB8AC3E}">
        <p14:creationId xmlns:p14="http://schemas.microsoft.com/office/powerpoint/2010/main" val="29152858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Webpages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403048"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Copy the code from index.html and paste it into each of the other HTML files.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Run and you should be able to click on each link and reach that page.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If you encounter any errors, check the spelling and look out for capital letters where there shouldn’t be any.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also need the CS Inc logo to appear on the pages so move the .jpeg file into the images folder now.</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EA129BA-B733-48AE-BBBB-85E0124CABF7}"/>
              </a:ext>
            </a:extLst>
          </p:cNvPr>
          <p:cNvPicPr>
            <a:picLocks noChangeAspect="1"/>
          </p:cNvPicPr>
          <p:nvPr/>
        </p:nvPicPr>
        <p:blipFill>
          <a:blip r:embed="rId2"/>
          <a:stretch>
            <a:fillRect/>
          </a:stretch>
        </p:blipFill>
        <p:spPr>
          <a:xfrm>
            <a:off x="2708287" y="4660106"/>
            <a:ext cx="1906228" cy="2068460"/>
          </a:xfrm>
          <a:prstGeom prst="rect">
            <a:avLst/>
          </a:prstGeom>
          <a:ln>
            <a:solidFill>
              <a:schemeClr val="tx1"/>
            </a:solidFill>
          </a:ln>
        </p:spPr>
      </p:pic>
      <p:sp>
        <p:nvSpPr>
          <p:cNvPr id="5" name="Content Placeholder 4">
            <a:extLst>
              <a:ext uri="{FF2B5EF4-FFF2-40B4-BE49-F238E27FC236}">
                <a16:creationId xmlns:a16="http://schemas.microsoft.com/office/drawing/2014/main" id="{343BB224-5005-6F78-5E32-C62D68F93BCF}"/>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2110209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Homepage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6421016"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Add an image, headings and two paragraphs to the index.html page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Image - CS Inc logo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Heading 1 – “CS Inc Website Portfolio”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Heading 3 – “Your Name”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Paragraph – “I have built this website to showcase the work I have completed during the CS Inc modules. I have learned programming in Python, Web Design and Development, programming a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Micro:Bit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and received an Introduction to Computer Science.”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Paragraph – “You will find some of the tasks I have completed on each page. I hope you enjoy what you see.”</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6600E62-B0B4-4104-90BC-E273C5AF0E65}"/>
              </a:ext>
            </a:extLst>
          </p:cNvPr>
          <p:cNvPicPr>
            <a:picLocks noChangeAspect="1"/>
          </p:cNvPicPr>
          <p:nvPr/>
        </p:nvPicPr>
        <p:blipFill>
          <a:blip r:embed="rId2"/>
          <a:stretch>
            <a:fillRect/>
          </a:stretch>
        </p:blipFill>
        <p:spPr>
          <a:xfrm>
            <a:off x="7259216" y="1863098"/>
            <a:ext cx="4893230" cy="4005857"/>
          </a:xfrm>
          <a:prstGeom prst="rect">
            <a:avLst/>
          </a:prstGeom>
          <a:ln>
            <a:solidFill>
              <a:schemeClr val="tx1"/>
            </a:solidFill>
          </a:ln>
        </p:spPr>
      </p:pic>
      <p:sp>
        <p:nvSpPr>
          <p:cNvPr id="3" name="Content Placeholder 2">
            <a:extLst>
              <a:ext uri="{FF2B5EF4-FFF2-40B4-BE49-F238E27FC236}">
                <a16:creationId xmlns:a16="http://schemas.microsoft.com/office/drawing/2014/main" id="{72449DD3-4339-0C05-008C-ED91DBAECD5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6003799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Homepage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5105400" cy="461664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 the style.css external style sheet, </a:t>
            </a:r>
            <a:r>
              <a:rPr kumimoji="0" lang="en-IE" sz="2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add styling</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to each new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6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img</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width:</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9885A"/>
                </a:solidFill>
                <a:effectLst/>
                <a:uLnTx/>
                <a:uFillTx/>
                <a:latin typeface="Consolas" panose="020B0609020204030204" pitchFamily="49" charset="0"/>
                <a:ea typeface="+mn-ea"/>
                <a:cs typeface="+mn-cs"/>
              </a:rPr>
              <a:t>100%</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h1</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400" b="0" i="0" u="none" strike="noStrike" kern="1200" cap="none" spc="0" normalizeH="0" baseline="0" noProof="0" dirty="0" err="1">
                <a:ln>
                  <a:noFill/>
                </a:ln>
                <a:solidFill>
                  <a:srgbClr val="0451A5"/>
                </a:solidFill>
                <a:effectLst/>
                <a:uLnTx/>
                <a:uFillTx/>
                <a:latin typeface="Consolas" panose="020B0609020204030204" pitchFamily="49" charset="0"/>
                <a:ea typeface="+mn-ea"/>
                <a:cs typeface="+mn-cs"/>
              </a:rPr>
              <a:t>navy</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text-align: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0451A5"/>
                </a:solidFill>
                <a:effectLst/>
                <a:uLnTx/>
                <a:uFillTx/>
                <a:latin typeface="Consolas" panose="020B0609020204030204" pitchFamily="49" charset="0"/>
                <a:ea typeface="+mn-ea"/>
                <a:cs typeface="+mn-cs"/>
              </a:rPr>
              <a:t>center</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IE" sz="14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h3</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navy</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text-align:</a:t>
            </a:r>
            <a:r>
              <a:rPr kumimoji="0" lang="en-IE" sz="1400" b="0" i="0" u="none" strike="noStrike" kern="1200" cap="none" spc="0" normalizeH="0" baseline="0" noProof="0" dirty="0" err="1">
                <a:ln>
                  <a:noFill/>
                </a:ln>
                <a:solidFill>
                  <a:srgbClr val="0451A5"/>
                </a:solidFill>
                <a:effectLst/>
                <a:uLnTx/>
                <a:uFillTx/>
                <a:latin typeface="Consolas" panose="020B0609020204030204" pitchFamily="49" charset="0"/>
                <a:ea typeface="+mn-ea"/>
                <a:cs typeface="+mn-cs"/>
              </a:rPr>
              <a:t>center</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IE" sz="14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color</a:t>
            </a:r>
            <a:r>
              <a:rPr kumimoji="0" lang="en-IE"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navy</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A900815-3BAE-4243-A410-BBD8902F54BF}"/>
              </a:ext>
            </a:extLst>
          </p:cNvPr>
          <p:cNvPicPr>
            <a:picLocks noChangeAspect="1"/>
          </p:cNvPicPr>
          <p:nvPr/>
        </p:nvPicPr>
        <p:blipFill>
          <a:blip r:embed="rId2"/>
          <a:stretch>
            <a:fillRect/>
          </a:stretch>
        </p:blipFill>
        <p:spPr>
          <a:xfrm>
            <a:off x="6096000" y="1797784"/>
            <a:ext cx="5174609" cy="4578826"/>
          </a:xfrm>
          <a:prstGeom prst="rect">
            <a:avLst/>
          </a:prstGeom>
          <a:ln>
            <a:solidFill>
              <a:schemeClr val="tx1"/>
            </a:solidFill>
          </a:ln>
        </p:spPr>
      </p:pic>
      <p:sp>
        <p:nvSpPr>
          <p:cNvPr id="5" name="Content Placeholder 4">
            <a:extLst>
              <a:ext uri="{FF2B5EF4-FFF2-40B4-BE49-F238E27FC236}">
                <a16:creationId xmlns:a16="http://schemas.microsoft.com/office/drawing/2014/main" id="{DBCCBAE8-1C92-8082-C326-EB601231054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2434199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Building the individual lesson pages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9" y="1797784"/>
            <a:ext cx="9664817" cy="50783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next step is to fill each lesson page with content detailing all you have accomplished.</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Note: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Don’t use the text in these slides. You should add as much information about all you have learned as you can.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To do this we need to add HTML elements to each module page documenting what you have learned.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can add more entries to the external style sheet or use inline styling if required to style the pages as you want.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should outline some of the tasks you have completed and insert some images.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32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Hint: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Perhaps show a before (start of the task) and after (when it is complete).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As an example, we will work on the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Micro:Bit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webpage and look at embedding code within a webpage so you can demonstrate your work from that class.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AF88081-E3C2-C4B3-2211-6F9C884FB98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0692460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Building the individual lesson pages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9" y="1797784"/>
            <a:ext cx="9664817" cy="427809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on the microbit.html file in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Repl</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Add in some text detailing what you have learned and completed throughout the module.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code below is a sample.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Micro:Bit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In this module we learned how to program a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Micro:Bit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device to produce a physical response to our coding using the lights and sounds available on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D693BE-56BA-0A8E-7392-DC0F0D070A4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2242612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Embedding code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9" y="1797784"/>
            <a:ext cx="10436442"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Next, we will use a new tag to embed the code used in the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Micro:Bit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module into our webpage.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can export one of your own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Micro:Bit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tasks or follow the steps below to embed the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Below the &lt;p&gt; elements you just entered, enter the code below: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In our Web Design &amp; Development we learned how to embed code within a webpage and you can see a task we completed on our </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Micro:Bit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embedded into the webpage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5EA691E-F3CF-4492-FDDD-DE554F910B0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7547734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Embedding code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9" y="1797784"/>
            <a:ext cx="11084512"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Next, we will use a new tag to embed the code used in the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Micro:Bit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module into our webpage.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can export one of your own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Micro:Bit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tasks or follow the steps below to embed the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Open up one of your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Micro:Bit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projects.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on Share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on Publish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5735F49D-6F9E-4307-9432-5733DAE974CC}"/>
              </a:ext>
            </a:extLst>
          </p:cNvPr>
          <p:cNvPicPr>
            <a:picLocks noChangeAspect="1"/>
          </p:cNvPicPr>
          <p:nvPr/>
        </p:nvPicPr>
        <p:blipFill>
          <a:blip r:embed="rId2"/>
          <a:stretch>
            <a:fillRect/>
          </a:stretch>
        </p:blipFill>
        <p:spPr>
          <a:xfrm>
            <a:off x="3988794" y="4159352"/>
            <a:ext cx="5144417" cy="2537413"/>
          </a:xfrm>
          <a:prstGeom prst="rect">
            <a:avLst/>
          </a:prstGeom>
        </p:spPr>
      </p:pic>
      <p:sp>
        <p:nvSpPr>
          <p:cNvPr id="5" name="Content Placeholder 4">
            <a:extLst>
              <a:ext uri="{FF2B5EF4-FFF2-40B4-BE49-F238E27FC236}">
                <a16:creationId xmlns:a16="http://schemas.microsoft.com/office/drawing/2014/main" id="{C8D3B9C3-849B-3F51-9FDB-B20280BA6EE5}"/>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4114270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Embedding code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9" y="1797784"/>
            <a:ext cx="10090213" cy="163121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on Embed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on Simulator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Highlight and Copy all of the code that appears in the next screen (or click on Copy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D062FBB-E672-44B3-9282-2179F5DD1236}"/>
              </a:ext>
            </a:extLst>
          </p:cNvPr>
          <p:cNvPicPr>
            <a:picLocks noChangeAspect="1"/>
          </p:cNvPicPr>
          <p:nvPr/>
        </p:nvPicPr>
        <p:blipFill>
          <a:blip r:embed="rId2"/>
          <a:stretch>
            <a:fillRect/>
          </a:stretch>
        </p:blipFill>
        <p:spPr>
          <a:xfrm>
            <a:off x="5670607" y="3185385"/>
            <a:ext cx="5004124" cy="2909496"/>
          </a:xfrm>
          <a:prstGeom prst="rect">
            <a:avLst/>
          </a:prstGeom>
        </p:spPr>
      </p:pic>
      <p:sp>
        <p:nvSpPr>
          <p:cNvPr id="5" name="Content Placeholder 4">
            <a:extLst>
              <a:ext uri="{FF2B5EF4-FFF2-40B4-BE49-F238E27FC236}">
                <a16:creationId xmlns:a16="http://schemas.microsoft.com/office/drawing/2014/main" id="{8A9E55BE-D544-6BF2-9148-F466626AC54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5456317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Embedding code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9" y="1797784"/>
            <a:ext cx="10667261" cy="34778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on Embed.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on Simulator.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Highlight and Copy all of the code that appears in the next screen (or click on Copy button).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Open up the microbit.html page in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Repl</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and paste the code into the body section below your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Run and click on the link for the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Micro:Bit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page in the nav bar.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You should see the webpage load like the image on the next slide.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It should be fully interactable, showing off the code you created in 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409D28E-054A-F5BE-0596-51C51608FC45}"/>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8519550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2C95ED-200A-4F56-AB3A-A0FFCAAAD20E}"/>
              </a:ext>
            </a:extLst>
          </p:cNvPr>
          <p:cNvSpPr txBox="1"/>
          <p:nvPr/>
        </p:nvSpPr>
        <p:spPr>
          <a:xfrm>
            <a:off x="838199" y="1797784"/>
            <a:ext cx="966481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itle 3">
            <a:extLst>
              <a:ext uri="{FF2B5EF4-FFF2-40B4-BE49-F238E27FC236}">
                <a16:creationId xmlns:a16="http://schemas.microsoft.com/office/drawing/2014/main" id="{88DD8C07-ADB3-4ED8-A2DC-FF25490F9637}"/>
              </a:ext>
            </a:extLst>
          </p:cNvPr>
          <p:cNvSpPr txBox="1">
            <a:spLocks/>
          </p:cNvSpPr>
          <p:nvPr/>
        </p:nvSpPr>
        <p:spPr>
          <a:xfrm>
            <a:off x="838200" y="571502"/>
            <a:ext cx="9320780" cy="8210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Micro:Bit</a:t>
            </a:r>
            <a:r>
              <a:rPr kumimoji="0" lang="en-IE" sz="4400" b="1" i="0" u="none" strike="noStrike" kern="1200" cap="none" spc="0" normalizeH="0" baseline="0" noProof="0" dirty="0">
                <a:ln>
                  <a:noFill/>
                </a:ln>
                <a:solidFill>
                  <a:prstClr val="black"/>
                </a:solidFill>
                <a:effectLst/>
                <a:uLnTx/>
                <a:uFillTx/>
                <a:latin typeface="Calibri Light" panose="020F0302020204030204"/>
                <a:ea typeface="+mj-ea"/>
                <a:cs typeface="+mj-cs"/>
              </a:rPr>
              <a:t> embedded on the webpage</a:t>
            </a:r>
          </a:p>
        </p:txBody>
      </p:sp>
      <p:pic>
        <p:nvPicPr>
          <p:cNvPr id="3" name="Picture 2">
            <a:extLst>
              <a:ext uri="{FF2B5EF4-FFF2-40B4-BE49-F238E27FC236}">
                <a16:creationId xmlns:a16="http://schemas.microsoft.com/office/drawing/2014/main" id="{6912F5F9-4322-4257-8C13-7E1128FA18B5}"/>
              </a:ext>
            </a:extLst>
          </p:cNvPr>
          <p:cNvPicPr>
            <a:picLocks noChangeAspect="1"/>
          </p:cNvPicPr>
          <p:nvPr/>
        </p:nvPicPr>
        <p:blipFill>
          <a:blip r:embed="rId2"/>
          <a:stretch>
            <a:fillRect/>
          </a:stretch>
        </p:blipFill>
        <p:spPr>
          <a:xfrm>
            <a:off x="1343608" y="1473363"/>
            <a:ext cx="9504784" cy="5218791"/>
          </a:xfrm>
          <a:prstGeom prst="rect">
            <a:avLst/>
          </a:prstGeom>
          <a:ln w="57150">
            <a:solidFill>
              <a:srgbClr val="14ACBC"/>
            </a:solidFill>
          </a:ln>
        </p:spPr>
      </p:pic>
      <p:sp>
        <p:nvSpPr>
          <p:cNvPr id="4" name="Content Placeholder 3">
            <a:extLst>
              <a:ext uri="{FF2B5EF4-FFF2-40B4-BE49-F238E27FC236}">
                <a16:creationId xmlns:a16="http://schemas.microsoft.com/office/drawing/2014/main" id="{89AD5AD4-A43C-F266-A16F-77120A35B55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0001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106680" y="2541"/>
            <a:ext cx="5257800" cy="984583"/>
          </a:xfrm>
        </p:spPr>
        <p:txBody>
          <a:bodyPr>
            <a:normAutofit/>
          </a:bodyPr>
          <a:lstStyle/>
          <a:p>
            <a:r>
              <a:rPr lang="en-IE" b="1" dirty="0"/>
              <a:t>The World Wide Web</a:t>
            </a:r>
            <a:endParaRPr lang="en-IE" sz="3400" dirty="0"/>
          </a:p>
        </p:txBody>
      </p:sp>
      <p:sp>
        <p:nvSpPr>
          <p:cNvPr id="3" name="TextBox 2">
            <a:extLst>
              <a:ext uri="{FF2B5EF4-FFF2-40B4-BE49-F238E27FC236}">
                <a16:creationId xmlns:a16="http://schemas.microsoft.com/office/drawing/2014/main" id="{6BCE7EA9-B401-4FFF-B5D0-B0C213869C0D}"/>
              </a:ext>
            </a:extLst>
          </p:cNvPr>
          <p:cNvSpPr txBox="1"/>
          <p:nvPr/>
        </p:nvSpPr>
        <p:spPr>
          <a:xfrm>
            <a:off x="279400" y="910598"/>
            <a:ext cx="10515600" cy="6986528"/>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1" i="0" u="none" strike="noStrike" kern="1200" cap="none" spc="0" normalizeH="0" baseline="0" noProof="0" dirty="0">
                <a:ln>
                  <a:noFill/>
                </a:ln>
                <a:solidFill>
                  <a:prstClr val="black"/>
                </a:solidFill>
                <a:effectLst/>
                <a:uLnTx/>
                <a:uFillTx/>
                <a:latin typeface="Calibri" panose="020F0502020204030204"/>
                <a:ea typeface="+mn-ea"/>
                <a:cs typeface="+mn-cs"/>
              </a:rPr>
              <a:t>HTTP </a:t>
            </a: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 Hyper Text Transfer Protocol</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HTTP is used to give users a way to interact with web resources, such as websites.</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Messages are transmitted between our phones or computers and the servers holding the information.</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We request information from the server by entering the URL (website address) and the server returns the data in the form of a website to our client (phone, tablet, computer)</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1" i="0" u="none" strike="noStrike" kern="1200" cap="none" spc="0" normalizeH="0" baseline="0" noProof="0" dirty="0">
                <a:ln>
                  <a:noFill/>
                </a:ln>
                <a:solidFill>
                  <a:prstClr val="black"/>
                </a:solidFill>
                <a:effectLst/>
                <a:uLnTx/>
                <a:uFillTx/>
                <a:latin typeface="Calibri" panose="020F0502020204030204"/>
                <a:ea typeface="+mn-ea"/>
                <a:cs typeface="+mn-cs"/>
              </a:rPr>
              <a:t>HTTPS </a:t>
            </a: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is the secure version which encrypts all traffic to and from the server.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This has allowed for secure banking and online shopping to become as popular as they are.</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0C134CC7-9EEA-AF0C-79D8-8E12CB18D41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3878064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Embedding code </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9" y="1797784"/>
            <a:ext cx="9664817" cy="59400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If you didn’t add a h2 element to the style.css file when you loaded the page and saw that it was different to the rest of the text, do so now.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can have it appear like the h1 or h3 elements or you can try something new.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h2</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color: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navy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text-align:</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left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 completed example is shown on the next slide. Please continue to add content in the same way to the Web Design &amp; Development, Python and Computer Science module pages.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Text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Whatever you like.</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3C1F827-3744-4130-8F3A-DD24C7FA1676}"/>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076301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Completed Homepage &amp; </a:t>
            </a:r>
            <a:r>
              <a:rPr lang="en-IE" b="1" dirty="0" err="1"/>
              <a:t>Micro:Bit</a:t>
            </a:r>
            <a:r>
              <a:rPr lang="en-IE" b="1" dirty="0"/>
              <a:t> page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9" y="1797784"/>
            <a:ext cx="966481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D149366-511F-48BF-B7AF-0F873512EDAD}"/>
              </a:ext>
            </a:extLst>
          </p:cNvPr>
          <p:cNvPicPr>
            <a:picLocks noChangeAspect="1"/>
          </p:cNvPicPr>
          <p:nvPr/>
        </p:nvPicPr>
        <p:blipFill>
          <a:blip r:embed="rId2"/>
          <a:stretch>
            <a:fillRect/>
          </a:stretch>
        </p:blipFill>
        <p:spPr>
          <a:xfrm>
            <a:off x="573308" y="1392572"/>
            <a:ext cx="5216694" cy="5465428"/>
          </a:xfrm>
          <a:prstGeom prst="rect">
            <a:avLst/>
          </a:prstGeom>
          <a:ln>
            <a:solidFill>
              <a:schemeClr val="tx1"/>
            </a:solidFill>
          </a:ln>
        </p:spPr>
      </p:pic>
      <p:pic>
        <p:nvPicPr>
          <p:cNvPr id="2" name="Picture 1">
            <a:extLst>
              <a:ext uri="{FF2B5EF4-FFF2-40B4-BE49-F238E27FC236}">
                <a16:creationId xmlns:a16="http://schemas.microsoft.com/office/drawing/2014/main" id="{D36880F1-173D-4B19-A3F1-A71C554C2F7E}"/>
              </a:ext>
            </a:extLst>
          </p:cNvPr>
          <p:cNvPicPr>
            <a:picLocks noChangeAspect="1"/>
          </p:cNvPicPr>
          <p:nvPr/>
        </p:nvPicPr>
        <p:blipFill>
          <a:blip r:embed="rId3"/>
          <a:stretch>
            <a:fillRect/>
          </a:stretch>
        </p:blipFill>
        <p:spPr>
          <a:xfrm>
            <a:off x="6503266" y="1392572"/>
            <a:ext cx="5115426" cy="5465429"/>
          </a:xfrm>
          <a:prstGeom prst="rect">
            <a:avLst/>
          </a:prstGeom>
          <a:ln>
            <a:solidFill>
              <a:schemeClr val="tx1"/>
            </a:solidFill>
          </a:ln>
        </p:spPr>
      </p:pic>
      <p:sp>
        <p:nvSpPr>
          <p:cNvPr id="6" name="Content Placeholder 5">
            <a:extLst>
              <a:ext uri="{FF2B5EF4-FFF2-40B4-BE49-F238E27FC236}">
                <a16:creationId xmlns:a16="http://schemas.microsoft.com/office/drawing/2014/main" id="{488FDDCC-5D48-8B88-07C6-02135100CA6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9065356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Summary</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9" y="1797784"/>
            <a:ext cx="9664817" cy="255454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You have now seen how to set up a website with separate webpages for each of the modules you are completing in your school or centre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You can now complete your website by updating the other webpages to give details of what you have learned</a:t>
            </a: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5D37E52-AC07-DE05-0B43-5F442F900A8F}"/>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0250105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1193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10515600" cy="1610225"/>
          </a:xfrm>
        </p:spPr>
        <p:txBody>
          <a:bodyPr>
            <a:normAutofit/>
          </a:bodyPr>
          <a:lstStyle/>
          <a:p>
            <a:r>
              <a:rPr lang="en-IE" b="1" dirty="0"/>
              <a:t>Web Design &amp; Development</a:t>
            </a:r>
            <a:br>
              <a:rPr lang="en-IE" dirty="0"/>
            </a:br>
            <a:r>
              <a:rPr lang="en-IE" sz="3400" dirty="0"/>
              <a:t>What will we cover in these classes?</a:t>
            </a:r>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2181726"/>
            <a:ext cx="10515600"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What is ‘The Web’ and how does it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Internet. World Wide Web. Client / Server relationships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How are websites made?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Intro to HTML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language of the web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Styling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Building a Classwork Portfolio Website.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Another method to style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Assessment</a:t>
            </a:r>
          </a:p>
        </p:txBody>
      </p:sp>
      <p:sp>
        <p:nvSpPr>
          <p:cNvPr id="2" name="Rectangle 1">
            <a:extLst>
              <a:ext uri="{FF2B5EF4-FFF2-40B4-BE49-F238E27FC236}">
                <a16:creationId xmlns:a16="http://schemas.microsoft.com/office/drawing/2014/main" id="{A42D8411-3BEB-4997-A583-37664043BBED}"/>
              </a:ext>
            </a:extLst>
          </p:cNvPr>
          <p:cNvSpPr/>
          <p:nvPr/>
        </p:nvSpPr>
        <p:spPr>
          <a:xfrm>
            <a:off x="838199" y="2181726"/>
            <a:ext cx="7676627" cy="143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FC9C75-E00F-449C-A7BB-9ECB94E1ED71}"/>
              </a:ext>
            </a:extLst>
          </p:cNvPr>
          <p:cNvSpPr/>
          <p:nvPr/>
        </p:nvSpPr>
        <p:spPr>
          <a:xfrm>
            <a:off x="838199" y="3615656"/>
            <a:ext cx="7676627" cy="629174"/>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157B101-36A4-4AB4-AC16-04289A5E2992}"/>
              </a:ext>
            </a:extLst>
          </p:cNvPr>
          <p:cNvSpPr/>
          <p:nvPr/>
        </p:nvSpPr>
        <p:spPr>
          <a:xfrm>
            <a:off x="838194" y="4244278"/>
            <a:ext cx="7676627" cy="711665"/>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9B786C-C17A-43C8-8DAA-278B545CE7F3}"/>
              </a:ext>
            </a:extLst>
          </p:cNvPr>
          <p:cNvSpPr/>
          <p:nvPr/>
        </p:nvSpPr>
        <p:spPr>
          <a:xfrm>
            <a:off x="838194" y="4958930"/>
            <a:ext cx="7676627"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2663377-AAE7-488E-87B0-3D0A27F2E74F}"/>
              </a:ext>
            </a:extLst>
          </p:cNvPr>
          <p:cNvSpPr/>
          <p:nvPr/>
        </p:nvSpPr>
        <p:spPr>
          <a:xfrm>
            <a:off x="838194" y="5290769"/>
            <a:ext cx="7676626" cy="640248"/>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E75292A-7742-4952-9435-C916FA9F507D}"/>
              </a:ext>
            </a:extLst>
          </p:cNvPr>
          <p:cNvSpPr/>
          <p:nvPr/>
        </p:nvSpPr>
        <p:spPr>
          <a:xfrm>
            <a:off x="838193" y="5931017"/>
            <a:ext cx="7676626"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E91719D-38EE-4A4A-92F2-94C693D36D89}"/>
              </a:ext>
            </a:extLst>
          </p:cNvPr>
          <p:cNvSpPr txBox="1"/>
          <p:nvPr/>
        </p:nvSpPr>
        <p:spPr>
          <a:xfrm>
            <a:off x="8617241" y="2714024"/>
            <a:ext cx="1317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1</a:t>
            </a:r>
          </a:p>
        </p:txBody>
      </p:sp>
      <p:sp>
        <p:nvSpPr>
          <p:cNvPr id="18" name="TextBox 17">
            <a:extLst>
              <a:ext uri="{FF2B5EF4-FFF2-40B4-BE49-F238E27FC236}">
                <a16:creationId xmlns:a16="http://schemas.microsoft.com/office/drawing/2014/main" id="{5A9EE757-4805-4F4E-A81A-B76AA5E6B44B}"/>
              </a:ext>
            </a:extLst>
          </p:cNvPr>
          <p:cNvSpPr txBox="1"/>
          <p:nvPr/>
        </p:nvSpPr>
        <p:spPr>
          <a:xfrm>
            <a:off x="8617241" y="374557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2 &amp; 3</a:t>
            </a:r>
          </a:p>
        </p:txBody>
      </p:sp>
      <p:sp>
        <p:nvSpPr>
          <p:cNvPr id="20" name="TextBox 19">
            <a:extLst>
              <a:ext uri="{FF2B5EF4-FFF2-40B4-BE49-F238E27FC236}">
                <a16:creationId xmlns:a16="http://schemas.microsoft.com/office/drawing/2014/main" id="{5E46F185-D886-4D01-BCB2-2CA65C4B01BD}"/>
              </a:ext>
            </a:extLst>
          </p:cNvPr>
          <p:cNvSpPr txBox="1"/>
          <p:nvPr/>
        </p:nvSpPr>
        <p:spPr>
          <a:xfrm>
            <a:off x="8617241" y="4415444"/>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4 &amp; 5</a:t>
            </a:r>
          </a:p>
        </p:txBody>
      </p:sp>
      <p:sp>
        <p:nvSpPr>
          <p:cNvPr id="22" name="TextBox 21">
            <a:extLst>
              <a:ext uri="{FF2B5EF4-FFF2-40B4-BE49-F238E27FC236}">
                <a16:creationId xmlns:a16="http://schemas.microsoft.com/office/drawing/2014/main" id="{C8DFCDDE-2EEA-40AE-8DE1-B07A08402DD4}"/>
              </a:ext>
            </a:extLst>
          </p:cNvPr>
          <p:cNvSpPr txBox="1"/>
          <p:nvPr/>
        </p:nvSpPr>
        <p:spPr>
          <a:xfrm>
            <a:off x="8617241" y="4940183"/>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6</a:t>
            </a:r>
          </a:p>
        </p:txBody>
      </p:sp>
      <p:sp>
        <p:nvSpPr>
          <p:cNvPr id="24" name="TextBox 23">
            <a:extLst>
              <a:ext uri="{FF2B5EF4-FFF2-40B4-BE49-F238E27FC236}">
                <a16:creationId xmlns:a16="http://schemas.microsoft.com/office/drawing/2014/main" id="{B58A3C69-50D3-4C8F-9B3C-8ACCBBE8DEE1}"/>
              </a:ext>
            </a:extLst>
          </p:cNvPr>
          <p:cNvSpPr txBox="1"/>
          <p:nvPr/>
        </p:nvSpPr>
        <p:spPr>
          <a:xfrm>
            <a:off x="8617241" y="54262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7</a:t>
            </a:r>
          </a:p>
        </p:txBody>
      </p:sp>
      <p:sp>
        <p:nvSpPr>
          <p:cNvPr id="26" name="TextBox 25">
            <a:extLst>
              <a:ext uri="{FF2B5EF4-FFF2-40B4-BE49-F238E27FC236}">
                <a16:creationId xmlns:a16="http://schemas.microsoft.com/office/drawing/2014/main" id="{B7BEB9F3-4AAD-491E-84CF-76F67FA5EDF7}"/>
              </a:ext>
            </a:extLst>
          </p:cNvPr>
          <p:cNvSpPr txBox="1"/>
          <p:nvPr/>
        </p:nvSpPr>
        <p:spPr>
          <a:xfrm>
            <a:off x="8617241" y="59070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8</a:t>
            </a:r>
          </a:p>
        </p:txBody>
      </p:sp>
      <p:sp>
        <p:nvSpPr>
          <p:cNvPr id="9" name="Content Placeholder 8">
            <a:extLst>
              <a:ext uri="{FF2B5EF4-FFF2-40B4-BE49-F238E27FC236}">
                <a16:creationId xmlns:a16="http://schemas.microsoft.com/office/drawing/2014/main" id="{50025F89-AD30-59F4-9CB3-E4DA2BBD45D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915829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fontScale="90000"/>
          </a:bodyPr>
          <a:lstStyle/>
          <a:p>
            <a:r>
              <a:rPr lang="en-IE" b="1" dirty="0"/>
              <a:t>Review: </a:t>
            </a:r>
            <a:br>
              <a:rPr lang="en-IE" b="1" dirty="0"/>
            </a:br>
            <a:r>
              <a:rPr lang="en-IE" b="1" dirty="0"/>
              <a:t>What did we cover in the classes so far?</a:t>
            </a:r>
          </a:p>
        </p:txBody>
      </p:sp>
      <p:sp>
        <p:nvSpPr>
          <p:cNvPr id="8" name="TextBox 7">
            <a:extLst>
              <a:ext uri="{FF2B5EF4-FFF2-40B4-BE49-F238E27FC236}">
                <a16:creationId xmlns:a16="http://schemas.microsoft.com/office/drawing/2014/main" id="{832C95ED-200A-4F56-AB3A-A0FFCAAAD20E}"/>
              </a:ext>
            </a:extLst>
          </p:cNvPr>
          <p:cNvSpPr txBox="1"/>
          <p:nvPr/>
        </p:nvSpPr>
        <p:spPr>
          <a:xfrm>
            <a:off x="1132514" y="1820410"/>
            <a:ext cx="3657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3ED743E-E079-408B-AB74-13082875AE4C}"/>
              </a:ext>
            </a:extLst>
          </p:cNvPr>
          <p:cNvSpPr txBox="1"/>
          <p:nvPr/>
        </p:nvSpPr>
        <p:spPr>
          <a:xfrm>
            <a:off x="6096000" y="1820410"/>
            <a:ext cx="3799514" cy="646331"/>
          </a:xfrm>
          <a:prstGeom prst="rect">
            <a:avLst/>
          </a:prstGeom>
          <a:noFill/>
        </p:spPr>
        <p:txBody>
          <a:bodyPr wrap="square" rtlCol="0">
            <a:spAutoFit/>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 name="Table 2">
            <a:extLst>
              <a:ext uri="{FF2B5EF4-FFF2-40B4-BE49-F238E27FC236}">
                <a16:creationId xmlns:a16="http://schemas.microsoft.com/office/drawing/2014/main" id="{60173DF0-9CAE-49B2-A2B8-2250298CE842}"/>
              </a:ext>
            </a:extLst>
          </p:cNvPr>
          <p:cNvGraphicFramePr>
            <a:graphicFrameLocks noGrp="1"/>
          </p:cNvGraphicFramePr>
          <p:nvPr/>
        </p:nvGraphicFramePr>
        <p:xfrm>
          <a:off x="1191065" y="1843788"/>
          <a:ext cx="8128000" cy="3881813"/>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065488992"/>
                    </a:ext>
                  </a:extLst>
                </a:gridCol>
                <a:gridCol w="4064000">
                  <a:extLst>
                    <a:ext uri="{9D8B030D-6E8A-4147-A177-3AD203B41FA5}">
                      <a16:colId xmlns:a16="http://schemas.microsoft.com/office/drawing/2014/main" val="3560051181"/>
                    </a:ext>
                  </a:extLst>
                </a:gridCol>
              </a:tblGrid>
              <a:tr h="1870133">
                <a:tc>
                  <a:txBody>
                    <a:bodyPr/>
                    <a:lstStyle/>
                    <a:p>
                      <a:pPr marL="285750" indent="-285750">
                        <a:buFont typeface="Arial" panose="020B0604020202020204" pitchFamily="34" charset="0"/>
                        <a:buChar char="•"/>
                      </a:pPr>
                      <a:r>
                        <a:rPr lang="en-IE" dirty="0"/>
                        <a:t>HTML</a:t>
                      </a:r>
                    </a:p>
                    <a:p>
                      <a:pPr marL="742950" lvl="1" indent="-285750">
                        <a:buFont typeface="Arial" panose="020B0604020202020204" pitchFamily="34" charset="0"/>
                        <a:buChar char="•"/>
                      </a:pPr>
                      <a:r>
                        <a:rPr lang="en-IE" dirty="0"/>
                        <a:t>The structure of webpages</a:t>
                      </a:r>
                    </a:p>
                    <a:p>
                      <a:pPr marL="742950" lvl="1" indent="-285750">
                        <a:buFont typeface="Arial" panose="020B0604020202020204" pitchFamily="34" charset="0"/>
                        <a:buChar char="•"/>
                      </a:pPr>
                      <a:r>
                        <a:rPr lang="en-IE" dirty="0"/>
                        <a:t>Using tags and elements</a:t>
                      </a:r>
                    </a:p>
                    <a:p>
                      <a:pPr marL="742950" lvl="1" indent="-285750">
                        <a:buFont typeface="Arial" panose="020B0604020202020204" pitchFamily="34" charset="0"/>
                        <a:buChar char="•"/>
                      </a:pPr>
                      <a:r>
                        <a:rPr lang="en-IE" dirty="0"/>
                        <a:t>Linking between pages</a:t>
                      </a:r>
                    </a:p>
                    <a:p>
                      <a:pPr marL="742950" lvl="1" indent="-285750">
                        <a:buFont typeface="Arial" panose="020B0604020202020204" pitchFamily="34" charset="0"/>
                        <a:buChar char="•"/>
                      </a:pPr>
                      <a:r>
                        <a:rPr lang="en-IE" dirty="0"/>
                        <a:t>Linking to external websites</a:t>
                      </a:r>
                    </a:p>
                    <a:p>
                      <a:pPr marL="742950" lvl="1" indent="-285750">
                        <a:buFont typeface="Arial" panose="020B0604020202020204" pitchFamily="34" charset="0"/>
                        <a:buChar char="•"/>
                      </a:pPr>
                      <a:r>
                        <a:rPr lang="en-IE" dirty="0"/>
                        <a:t>Using lists</a:t>
                      </a:r>
                    </a:p>
                    <a:p>
                      <a:endParaRPr lang="en-GB" dirty="0"/>
                    </a:p>
                  </a:txBody>
                  <a:tcPr>
                    <a:solidFill>
                      <a:schemeClr val="bg1"/>
                    </a:solidFill>
                  </a:tcPr>
                </a:tc>
                <a:tc>
                  <a:txBody>
                    <a:bodyPr/>
                    <a:lstStyle/>
                    <a:p>
                      <a:pPr marL="285750" indent="-285750">
                        <a:buFont typeface="Arial" panose="020B0604020202020204" pitchFamily="34" charset="0"/>
                        <a:buChar char="•"/>
                      </a:pPr>
                      <a:r>
                        <a:rPr lang="en-IE" dirty="0"/>
                        <a:t>Images</a:t>
                      </a:r>
                    </a:p>
                    <a:p>
                      <a:pPr marL="742950" lvl="1" indent="-285750">
                        <a:buFont typeface="Arial" panose="020B0604020202020204" pitchFamily="34" charset="0"/>
                        <a:buChar char="•"/>
                      </a:pPr>
                      <a:r>
                        <a:rPr lang="en-IE" dirty="0"/>
                        <a:t>Images folder</a:t>
                      </a:r>
                    </a:p>
                    <a:p>
                      <a:pPr marL="742950" lvl="1" indent="-285750">
                        <a:buFont typeface="Arial" panose="020B0604020202020204" pitchFamily="34" charset="0"/>
                        <a:buChar char="•"/>
                      </a:pPr>
                      <a:r>
                        <a:rPr lang="en-IE" dirty="0"/>
                        <a:t>Proper use of the source attribute to reference and link to the relevant image file</a:t>
                      </a:r>
                    </a:p>
                    <a:p>
                      <a:endParaRPr lang="en-GB" dirty="0"/>
                    </a:p>
                  </a:txBody>
                  <a:tcPr/>
                </a:tc>
                <a:extLst>
                  <a:ext uri="{0D108BD9-81ED-4DB2-BD59-A6C34878D82A}">
                    <a16:rowId xmlns:a16="http://schemas.microsoft.com/office/drawing/2014/main" val="731228943"/>
                  </a:ext>
                </a:extLst>
              </a:tr>
              <a:tr h="1870133">
                <a:tc>
                  <a:txBody>
                    <a:bodyPr/>
                    <a:lstStyle/>
                    <a:p>
                      <a:pPr marL="285750" indent="-285750">
                        <a:buFont typeface="Arial" panose="020B0604020202020204" pitchFamily="34" charset="0"/>
                        <a:buChar char="•"/>
                      </a:pPr>
                      <a:r>
                        <a:rPr lang="en-IE" dirty="0"/>
                        <a:t>CSS</a:t>
                      </a:r>
                    </a:p>
                    <a:p>
                      <a:pPr marL="742950" lvl="1" indent="-285750">
                        <a:buFont typeface="Arial" panose="020B0604020202020204" pitchFamily="34" charset="0"/>
                        <a:buChar char="•"/>
                      </a:pPr>
                      <a:r>
                        <a:rPr lang="en-IE" dirty="0"/>
                        <a:t>How to make the HTML pages look nice</a:t>
                      </a:r>
                    </a:p>
                    <a:p>
                      <a:pPr marL="742950" lvl="1" indent="-285750">
                        <a:buFont typeface="Arial" panose="020B0604020202020204" pitchFamily="34" charset="0"/>
                        <a:buChar char="•"/>
                      </a:pPr>
                      <a:r>
                        <a:rPr lang="en-IE" dirty="0"/>
                        <a:t>Implementing colour and design</a:t>
                      </a:r>
                    </a:p>
                    <a:p>
                      <a:endParaRPr lang="en-GB" dirty="0"/>
                    </a:p>
                  </a:txBody>
                  <a:tcPr/>
                </a:tc>
                <a:tc>
                  <a:txBody>
                    <a:bodyPr/>
                    <a:lstStyle/>
                    <a:p>
                      <a:pPr marL="285750" indent="-285750">
                        <a:buFont typeface="Arial" panose="020B0604020202020204" pitchFamily="34" charset="0"/>
                        <a:buChar char="•"/>
                      </a:pPr>
                      <a:r>
                        <a:rPr lang="en-IE" dirty="0"/>
                        <a:t>Embedding code</a:t>
                      </a:r>
                    </a:p>
                    <a:p>
                      <a:pPr marL="742950" lvl="1" indent="-285750">
                        <a:buFont typeface="Arial" panose="020B0604020202020204" pitchFamily="34" charset="0"/>
                        <a:buChar char="•"/>
                      </a:pPr>
                      <a:r>
                        <a:rPr lang="en-IE" dirty="0"/>
                        <a:t>Bringing code from external projects and embedding it into our webpages</a:t>
                      </a:r>
                    </a:p>
                    <a:p>
                      <a:pPr marL="742950" lvl="1" indent="-285750">
                        <a:buFont typeface="Arial" panose="020B0604020202020204" pitchFamily="34" charset="0"/>
                        <a:buChar char="•"/>
                      </a:pPr>
                      <a:r>
                        <a:rPr lang="en-IE" dirty="0"/>
                        <a:t>Bringing dynamic activity to our website</a:t>
                      </a:r>
                    </a:p>
                  </a:txBody>
                  <a:tcPr/>
                </a:tc>
                <a:extLst>
                  <a:ext uri="{0D108BD9-81ED-4DB2-BD59-A6C34878D82A}">
                    <a16:rowId xmlns:a16="http://schemas.microsoft.com/office/drawing/2014/main" val="4082622733"/>
                  </a:ext>
                </a:extLst>
              </a:tr>
            </a:tbl>
          </a:graphicData>
        </a:graphic>
      </p:graphicFrame>
      <p:sp>
        <p:nvSpPr>
          <p:cNvPr id="5" name="Content Placeholder 4">
            <a:extLst>
              <a:ext uri="{FF2B5EF4-FFF2-40B4-BE49-F238E27FC236}">
                <a16:creationId xmlns:a16="http://schemas.microsoft.com/office/drawing/2014/main" id="{491D3214-3FED-E6C6-2661-78C1C7F18EBD}"/>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5890988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What will we cover in this class?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53D34AD-6389-4220-AC67-4A4B133706C2}"/>
              </a:ext>
            </a:extLst>
          </p:cNvPr>
          <p:cNvSpPr txBox="1"/>
          <p:nvPr/>
        </p:nvSpPr>
        <p:spPr>
          <a:xfrm>
            <a:off x="838200" y="1830822"/>
            <a:ext cx="6942222"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is it?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Pros &amp; Cons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 do we use it?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does it look like?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 to implement Bootstrap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Using 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Grid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Colours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Buttons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Hamburger Nav Bar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E5A561E-2C55-768E-4746-299C3E6F289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7221460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What is it?</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92572"/>
            <a:ext cx="11004612" cy="535531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Bootstrap is a free and Open-Source CSS framework.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It is aimed at ‘mobile – first’ front end web development.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It was originally developed in 2011 by Mark Otto and Jacob Thornton in Twitter to promote consistency across the internal tools used in Twitter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Mark Otto: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It has since spread further than the Twitter offices and is used on 21% of all websites, including the likes of Netflix.com</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https://w3techs.com/technologies/details/js-bootstrap#:~:text=Bootstrap%20is%20used%20by%2027.0,an%20extensive%20Bootstrap%20market%20report</a:t>
            </a: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0C9D4C6-CF1A-4069-BB65-31420820E112}"/>
              </a:ext>
            </a:extLst>
          </p:cNvPr>
          <p:cNvSpPr txBox="1"/>
          <p:nvPr/>
        </p:nvSpPr>
        <p:spPr>
          <a:xfrm>
            <a:off x="1001697" y="3663806"/>
            <a:ext cx="10493405" cy="1477328"/>
          </a:xfrm>
          <a:prstGeom prst="rect">
            <a:avLst/>
          </a:prstGeom>
          <a:solidFill>
            <a:srgbClr val="14ACB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2"/>
                </a:solidFill>
                <a:effectLst/>
                <a:uLnTx/>
                <a:uFillTx/>
                <a:latin typeface="Calibri" panose="020F0502020204030204"/>
                <a:ea typeface="+mn-ea"/>
                <a:cs typeface="+mn-cs"/>
              </a:rPr>
              <a:t>“A super small group of developers and I got together to design and build a new internal tool and saw an opportunity to do something more. Through that process, we saw ourselves build something much more substantial than another internal tool. Months later, we ended up with an early version of Bootstrap as a way to document and share common design patterns and assets within the company.”</a:t>
            </a: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63D606F-16B2-30C5-CB78-041478C5C455}"/>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0954705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Pros &amp; Cons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092655"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Pros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It’s free.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Will ensure uniformity in design.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Allows for easy development of responsive websites.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Promotes mobile-first, responsive, development.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Your website design will appear similar to hundreds of thousands (possibly millions) of other websites.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There is some difference in how things are named compared to CSS so it is not as easy to jump into using.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D319143-B48D-D0DA-623A-5A0B454C00B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0414440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How do we use it?</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806662"/>
            <a:ext cx="10377182" cy="286232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To implement Bootstrap CSS styling in our website we just need to link to the Bootstrap CSS Stylesheet. This is done in the same way as we have done in previous classes.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We will include the link shown below in our HTML document.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dirty="0">
                <a:ln>
                  <a:noFill/>
                </a:ln>
                <a:solidFill>
                  <a:srgbClr val="000000"/>
                </a:solidFill>
                <a:effectLst/>
                <a:uLnTx/>
                <a:uFillTx/>
                <a:latin typeface="Calibri" panose="020F0502020204030204"/>
                <a:ea typeface="+mn-ea"/>
                <a:cs typeface="+mn-cs"/>
                <a:sym typeface="Wingdings" panose="05000000000000000000" pitchFamily="2" charset="2"/>
              </a:rPr>
              <a:t> </a:t>
            </a:r>
            <a:r>
              <a:rPr kumimoji="0" lang="en-IE" sz="2000" b="1" i="0" u="none" strike="noStrike" kern="1200" cap="none" spc="0" normalizeH="0" baseline="0" noProof="0" dirty="0">
                <a:ln>
                  <a:noFill/>
                </a:ln>
                <a:solidFill>
                  <a:srgbClr val="000000"/>
                </a:solidFill>
                <a:effectLst/>
                <a:uLnTx/>
                <a:uFillTx/>
                <a:latin typeface="Calibri" panose="020F0502020204030204"/>
                <a:ea typeface="+mn-ea"/>
                <a:cs typeface="+mn-cs"/>
              </a:rPr>
              <a:t>Note: </a:t>
            </a: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This link is saved in a text file on </a:t>
            </a:r>
            <a:r>
              <a:rPr kumimoji="0" lang="en-IE" sz="2000" b="0" i="0" u="none" strike="noStrike" kern="1200" cap="none" spc="0" normalizeH="0" baseline="0" noProof="0" dirty="0" err="1">
                <a:ln>
                  <a:noFill/>
                </a:ln>
                <a:solidFill>
                  <a:srgbClr val="000000"/>
                </a:solidFill>
                <a:effectLst/>
                <a:uLnTx/>
                <a:uFillTx/>
                <a:latin typeface="Calibri" panose="020F0502020204030204"/>
                <a:ea typeface="+mn-ea"/>
                <a:cs typeface="+mn-cs"/>
              </a:rPr>
              <a:t>moodle</a:t>
            </a: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 and you can copy and paste it when you need 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4">
            <a:extLst>
              <a:ext uri="{FF2B5EF4-FFF2-40B4-BE49-F238E27FC236}">
                <a16:creationId xmlns:a16="http://schemas.microsoft.com/office/drawing/2014/main" id="{D3068F5D-0761-4C37-827F-7A5BBAC32C2F}"/>
              </a:ext>
            </a:extLst>
          </p:cNvPr>
          <p:cNvSpPr>
            <a:spLocks noChangeArrowheads="1"/>
          </p:cNvSpPr>
          <p:nvPr/>
        </p:nvSpPr>
        <p:spPr bwMode="auto">
          <a:xfrm>
            <a:off x="907409" y="4091463"/>
            <a:ext cx="1037718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link</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rel</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"stylesheet"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href</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"https://stackpath.bootstrapcdn.com/bootstrap/4.3.1/css/bootstrap.min.css"</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integrity</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"sha384-ggOyR0iXCbMQv3Xipma34MD+dH/1fQ784/j6cY/iJTQUOhcWr7x9JvoRxT2MZw1T"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crossorigin</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"anonymous"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3" name="Content Placeholder 2">
            <a:extLst>
              <a:ext uri="{FF2B5EF4-FFF2-40B4-BE49-F238E27FC236}">
                <a16:creationId xmlns:a16="http://schemas.microsoft.com/office/drawing/2014/main" id="{E59B1B35-536E-BD3D-2299-00AFA53C0F4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163985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5257800" cy="984583"/>
          </a:xfrm>
        </p:spPr>
        <p:txBody>
          <a:bodyPr>
            <a:normAutofit/>
          </a:bodyPr>
          <a:lstStyle/>
          <a:p>
            <a:r>
              <a:rPr lang="en-IE" b="1" dirty="0"/>
              <a:t>The World Wide Web</a:t>
            </a:r>
            <a:endParaRPr lang="en-IE" sz="3400" dirty="0"/>
          </a:p>
        </p:txBody>
      </p:sp>
      <p:sp>
        <p:nvSpPr>
          <p:cNvPr id="3" name="TextBox 2">
            <a:extLst>
              <a:ext uri="{FF2B5EF4-FFF2-40B4-BE49-F238E27FC236}">
                <a16:creationId xmlns:a16="http://schemas.microsoft.com/office/drawing/2014/main" id="{6BCE7EA9-B401-4FFF-B5D0-B0C213869C0D}"/>
              </a:ext>
            </a:extLst>
          </p:cNvPr>
          <p:cNvSpPr txBox="1"/>
          <p:nvPr/>
        </p:nvSpPr>
        <p:spPr>
          <a:xfrm>
            <a:off x="838200" y="1556084"/>
            <a:ext cx="10515600" cy="2954655"/>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1" i="0" u="none" strike="noStrike" kern="1200" cap="none" spc="0" normalizeH="0" baseline="0" noProof="0" dirty="0">
                <a:ln>
                  <a:noFill/>
                </a:ln>
                <a:solidFill>
                  <a:prstClr val="black"/>
                </a:solidFill>
                <a:effectLst/>
                <a:uLnTx/>
                <a:uFillTx/>
                <a:latin typeface="Calibri" panose="020F0502020204030204"/>
                <a:ea typeface="+mn-ea"/>
                <a:cs typeface="+mn-cs"/>
              </a:rPr>
              <a:t>URL </a:t>
            </a:r>
            <a:endParaRPr kumimoji="0" lang="en-IE" sz="22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URL is an acronym for Uniform Resource Locator.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It is a reference to a resource on the Internet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It dictates the structure of the ‘web address’ that we type into a browser.</a:t>
            </a: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Each valid URL points to a unique resource such as a HTML page, a CSS document, an image, etc.</a:t>
            </a: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200" b="0" i="0" u="none" strike="noStrike" kern="1200" cap="none" spc="0" normalizeH="0" baseline="0" noProof="0" dirty="0">
              <a:ln>
                <a:noFill/>
              </a:ln>
              <a:solidFill>
                <a:prstClr val="black"/>
              </a:solidFill>
              <a:effectLst/>
              <a:uLnTx/>
              <a:uFillTx/>
              <a:latin typeface="Calibri"/>
              <a:ea typeface="Times New Roman" panose="02020603050405020304" pitchFamily="18" charset="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eorgia"/>
                <a:ea typeface="Times New Roman" panose="02020603050405020304" pitchFamily="18" charset="0"/>
                <a:cs typeface="Times New Roman"/>
                <a:sym typeface="Webdings" panose="05030102010509060703" pitchFamily="18" charset="2"/>
              </a:rPr>
              <a:t></a:t>
            </a:r>
            <a:r>
              <a:rPr kumimoji="0" lang="en-US" sz="1800" b="1" i="0" u="none" strike="noStrike" kern="1200" cap="none" spc="0" normalizeH="0" baseline="0" noProof="0" dirty="0">
                <a:ln>
                  <a:noFill/>
                </a:ln>
                <a:solidFill>
                  <a:prstClr val="black"/>
                </a:solidFill>
                <a:effectLst/>
                <a:uLnTx/>
                <a:uFillTx/>
                <a:latin typeface="Georgia"/>
                <a:ea typeface="Times New Roman" panose="02020603050405020304" pitchFamily="18" charset="0"/>
                <a:cs typeface="Times New Roman"/>
                <a:sym typeface="Webdings" panose="05030102010509060703" pitchFamily="18" charset="2"/>
              </a:rPr>
              <a:t> </a:t>
            </a:r>
            <a:r>
              <a:rPr kumimoji="0" lang="en-IE" sz="22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Note</a:t>
            </a: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 A URL cannot contain spaces</a:t>
            </a: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pic>
        <p:nvPicPr>
          <p:cNvPr id="24" name="Picture 23">
            <a:extLst>
              <a:ext uri="{FF2B5EF4-FFF2-40B4-BE49-F238E27FC236}">
                <a16:creationId xmlns:a16="http://schemas.microsoft.com/office/drawing/2014/main" id="{90DADE15-7120-4CEC-B8C6-AD8259AF36AB}"/>
              </a:ext>
            </a:extLst>
          </p:cNvPr>
          <p:cNvPicPr>
            <a:picLocks noChangeAspect="1"/>
          </p:cNvPicPr>
          <p:nvPr/>
        </p:nvPicPr>
        <p:blipFill>
          <a:blip r:embed="rId2"/>
          <a:stretch>
            <a:fillRect/>
          </a:stretch>
        </p:blipFill>
        <p:spPr>
          <a:xfrm>
            <a:off x="3004646" y="4519692"/>
            <a:ext cx="5164724" cy="1887615"/>
          </a:xfrm>
          <a:prstGeom prst="rect">
            <a:avLst/>
          </a:prstGeom>
        </p:spPr>
      </p:pic>
      <p:sp>
        <p:nvSpPr>
          <p:cNvPr id="5" name="Content Placeholder 4">
            <a:extLst>
              <a:ext uri="{FF2B5EF4-FFF2-40B4-BE49-F238E27FC236}">
                <a16:creationId xmlns:a16="http://schemas.microsoft.com/office/drawing/2014/main" id="{C6021766-79A3-A37B-80FE-03103E2C4AF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733555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Some things to know</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092655"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logic in how we applied CSS to our HTML documents will transfer over to Bootstrap.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will use ‘inline styling’ for this class and style specific aspects of the webpages as we want. External stylesheets can also be used.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However, the names of buttons, page sections and colours in Bootstrap are different to what we have encountered so far.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Let’s look at what some examples can look like before we start using it.</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F67D031-5A3C-52E1-EB8C-008D4AE7039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6804196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Sample Webpage styled with Bootstrap</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Graphical user interface, text, website&#10;&#10;Description automatically generated">
            <a:extLst>
              <a:ext uri="{FF2B5EF4-FFF2-40B4-BE49-F238E27FC236}">
                <a16:creationId xmlns:a16="http://schemas.microsoft.com/office/drawing/2014/main" id="{D2409C10-2500-4DF4-85A9-74E84322F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256" y="1492031"/>
            <a:ext cx="6677487" cy="5185872"/>
          </a:xfrm>
          <a:prstGeom prst="rect">
            <a:avLst/>
          </a:prstGeom>
        </p:spPr>
      </p:pic>
      <p:sp>
        <p:nvSpPr>
          <p:cNvPr id="6" name="TextBox 5">
            <a:extLst>
              <a:ext uri="{FF2B5EF4-FFF2-40B4-BE49-F238E27FC236}">
                <a16:creationId xmlns:a16="http://schemas.microsoft.com/office/drawing/2014/main" id="{BB82ACD6-10D9-4514-9EFA-7E042C1DA14D}"/>
              </a:ext>
            </a:extLst>
          </p:cNvPr>
          <p:cNvSpPr txBox="1"/>
          <p:nvPr/>
        </p:nvSpPr>
        <p:spPr>
          <a:xfrm>
            <a:off x="8001429" y="6611779"/>
            <a:ext cx="419057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Credit: https://www.taniarascia.com/what-is-bootstrap-and-how-do-i-use-it/</a:t>
            </a:r>
          </a:p>
        </p:txBody>
      </p:sp>
      <p:sp>
        <p:nvSpPr>
          <p:cNvPr id="3" name="Content Placeholder 2">
            <a:extLst>
              <a:ext uri="{FF2B5EF4-FFF2-40B4-BE49-F238E27FC236}">
                <a16:creationId xmlns:a16="http://schemas.microsoft.com/office/drawing/2014/main" id="{5E640A7C-416A-3B4C-4BAF-179F3CC25EF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2967247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Another Webpage styled with Bootstrap</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picture containing graphical user interface&#10;&#10;Description automatically generated">
            <a:extLst>
              <a:ext uri="{FF2B5EF4-FFF2-40B4-BE49-F238E27FC236}">
                <a16:creationId xmlns:a16="http://schemas.microsoft.com/office/drawing/2014/main" id="{7ADD460A-2B0B-4E30-A32D-FE3EEE097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1" y="1609674"/>
            <a:ext cx="7772398" cy="5079650"/>
          </a:xfrm>
          <a:prstGeom prst="rect">
            <a:avLst/>
          </a:prstGeom>
        </p:spPr>
      </p:pic>
      <p:sp>
        <p:nvSpPr>
          <p:cNvPr id="6" name="TextBox 5">
            <a:extLst>
              <a:ext uri="{FF2B5EF4-FFF2-40B4-BE49-F238E27FC236}">
                <a16:creationId xmlns:a16="http://schemas.microsoft.com/office/drawing/2014/main" id="{B284E577-55CD-401E-8867-55EF733EBBAD}"/>
              </a:ext>
            </a:extLst>
          </p:cNvPr>
          <p:cNvSpPr txBox="1"/>
          <p:nvPr/>
        </p:nvSpPr>
        <p:spPr>
          <a:xfrm>
            <a:off x="8001429" y="6611779"/>
            <a:ext cx="419057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Credit: https://www.taniarascia.com/what-is-bootstrap-and-how-do-i-use-it/</a:t>
            </a:r>
          </a:p>
        </p:txBody>
      </p:sp>
      <p:sp>
        <p:nvSpPr>
          <p:cNvPr id="5" name="Content Placeholder 4">
            <a:extLst>
              <a:ext uri="{FF2B5EF4-FFF2-40B4-BE49-F238E27FC236}">
                <a16:creationId xmlns:a16="http://schemas.microsoft.com/office/drawing/2014/main" id="{27A05B3D-6DA1-A038-A28F-5D6E8ED812CD}"/>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6333248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Another Webpage styled with Bootstrap</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Graphical user interface, website&#10;&#10;Description automatically generated">
            <a:extLst>
              <a:ext uri="{FF2B5EF4-FFF2-40B4-BE49-F238E27FC236}">
                <a16:creationId xmlns:a16="http://schemas.microsoft.com/office/drawing/2014/main" id="{DD1E086C-42AD-421A-8512-311072B01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828" y="1604606"/>
            <a:ext cx="7788344" cy="5253394"/>
          </a:xfrm>
          <a:prstGeom prst="rect">
            <a:avLst/>
          </a:prstGeom>
        </p:spPr>
      </p:pic>
      <p:sp>
        <p:nvSpPr>
          <p:cNvPr id="6" name="TextBox 5">
            <a:extLst>
              <a:ext uri="{FF2B5EF4-FFF2-40B4-BE49-F238E27FC236}">
                <a16:creationId xmlns:a16="http://schemas.microsoft.com/office/drawing/2014/main" id="{C5E174CA-AC17-48B0-BE81-4A2A51F6D236}"/>
              </a:ext>
            </a:extLst>
          </p:cNvPr>
          <p:cNvSpPr txBox="1"/>
          <p:nvPr/>
        </p:nvSpPr>
        <p:spPr>
          <a:xfrm>
            <a:off x="8001429" y="6611779"/>
            <a:ext cx="419057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Credit: https://www.taniarascia.com/what-is-bootstrap-and-how-do-i-use-it/</a:t>
            </a:r>
          </a:p>
        </p:txBody>
      </p:sp>
      <p:sp>
        <p:nvSpPr>
          <p:cNvPr id="5" name="Content Placeholder 4">
            <a:extLst>
              <a:ext uri="{FF2B5EF4-FFF2-40B4-BE49-F238E27FC236}">
                <a16:creationId xmlns:a16="http://schemas.microsoft.com/office/drawing/2014/main" id="{63395248-CCE2-516B-050D-616B5158859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3106141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The Grid</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366254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One notable difference in the Bootstrap framework to CSS is the Grid. It is the basis on which the entire page layout is created.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Each page is made up of rows. You can have as many rows on the page as you want or need.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Each row is made up columns. The combined column width per row is 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32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Note: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can have fewer than 12. You can’t have more!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examples below shows the layout of these 3 rows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first has one column of width 8 and a second column of width 4 	(8 + 4 = 12)</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second has three columns of width 4 				(4 + 4 + 4 = 12)</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third has one column of width 6 and a second column of width 6	(6 + 6 = 12)</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Graphical user interface, application, table&#10;&#10;Description automatically generated">
            <a:extLst>
              <a:ext uri="{FF2B5EF4-FFF2-40B4-BE49-F238E27FC236}">
                <a16:creationId xmlns:a16="http://schemas.microsoft.com/office/drawing/2014/main" id="{24CF2559-85FB-4970-B503-BB1490CD5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989" y="4890895"/>
            <a:ext cx="7697467" cy="1720884"/>
          </a:xfrm>
          <a:prstGeom prst="rect">
            <a:avLst/>
          </a:prstGeom>
          <a:ln>
            <a:solidFill>
              <a:schemeClr val="tx1"/>
            </a:solidFill>
          </a:ln>
        </p:spPr>
      </p:pic>
      <p:sp>
        <p:nvSpPr>
          <p:cNvPr id="5" name="TextBox 4">
            <a:extLst>
              <a:ext uri="{FF2B5EF4-FFF2-40B4-BE49-F238E27FC236}">
                <a16:creationId xmlns:a16="http://schemas.microsoft.com/office/drawing/2014/main" id="{9EE426DB-41F2-4CC3-B0F5-3158AB76B6B9}"/>
              </a:ext>
            </a:extLst>
          </p:cNvPr>
          <p:cNvSpPr txBox="1"/>
          <p:nvPr/>
        </p:nvSpPr>
        <p:spPr>
          <a:xfrm>
            <a:off x="8001429" y="6611779"/>
            <a:ext cx="419057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Credit: https://www.taniarascia.com/what-is-bootstrap-and-how-do-i-use-it/</a:t>
            </a:r>
          </a:p>
        </p:txBody>
      </p:sp>
      <p:sp>
        <p:nvSpPr>
          <p:cNvPr id="6" name="Content Placeholder 5">
            <a:extLst>
              <a:ext uri="{FF2B5EF4-FFF2-40B4-BE49-F238E27FC236}">
                <a16:creationId xmlns:a16="http://schemas.microsoft.com/office/drawing/2014/main" id="{FD758E10-28C8-79ED-0866-1607236FC5D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9174325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The Grid</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535531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If we look at our examples from the previous slides, you can see how they are made up of rows and columns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Two rows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First row – One column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Second row – Three columns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Going further into detail on this is out of the scope of this class but it is useful to bear in mind when arranging your pages.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EE426DB-41F2-4CC3-B0F5-3158AB76B6B9}"/>
              </a:ext>
            </a:extLst>
          </p:cNvPr>
          <p:cNvSpPr txBox="1"/>
          <p:nvPr/>
        </p:nvSpPr>
        <p:spPr>
          <a:xfrm>
            <a:off x="8001429" y="6611779"/>
            <a:ext cx="419057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Credit: https://www.taniarascia.com/what-is-bootstrap-and-how-do-i-use-it/</a:t>
            </a:r>
          </a:p>
        </p:txBody>
      </p:sp>
      <p:pic>
        <p:nvPicPr>
          <p:cNvPr id="2" name="Picture 1" descr="A picture containing graphical user interface&#10;&#10;Description automatically generated">
            <a:extLst>
              <a:ext uri="{FF2B5EF4-FFF2-40B4-BE49-F238E27FC236}">
                <a16:creationId xmlns:a16="http://schemas.microsoft.com/office/drawing/2014/main" id="{461DBBAB-6C9B-48AC-BD9B-AD00AA85E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145" y="2027862"/>
            <a:ext cx="4287776" cy="2802275"/>
          </a:xfrm>
          <a:prstGeom prst="rect">
            <a:avLst/>
          </a:prstGeom>
        </p:spPr>
      </p:pic>
      <p:pic>
        <p:nvPicPr>
          <p:cNvPr id="6" name="Picture 5" descr="Graphical user interface, website&#10;&#10;Description automatically generated">
            <a:extLst>
              <a:ext uri="{FF2B5EF4-FFF2-40B4-BE49-F238E27FC236}">
                <a16:creationId xmlns:a16="http://schemas.microsoft.com/office/drawing/2014/main" id="{EDB7FDD8-1694-409A-97E5-7E8E8EFBC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03" y="2027862"/>
            <a:ext cx="4287775" cy="2892191"/>
          </a:xfrm>
          <a:prstGeom prst="rect">
            <a:avLst/>
          </a:prstGeom>
        </p:spPr>
      </p:pic>
      <p:sp>
        <p:nvSpPr>
          <p:cNvPr id="11" name="Content Placeholder 10">
            <a:extLst>
              <a:ext uri="{FF2B5EF4-FFF2-40B4-BE49-F238E27FC236}">
                <a16:creationId xmlns:a16="http://schemas.microsoft.com/office/drawing/2014/main" id="{B1C820FB-4475-3CA7-AB0A-C1AF4B16B95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2537098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Responsive Design</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3477875"/>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Let’s look at responsive design in 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Open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www.repl.it</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Log In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Enter username and password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Log In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on the + on the top right of the screen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Select HTML, CSS, JS as language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Name the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Repl</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session as “Class 7 Test”</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Create Repl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66F2D65-F565-AD85-78E2-A45D8BD850E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9262765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Responsive Design</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470898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Add the Bootstrap stylesheet URL to the </a:t>
            </a:r>
            <a:r>
              <a:rPr kumimoji="0" lang="en-IE" sz="2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&lt;head&gt;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element of your index.html document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link</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rel</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"stylesheet“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"https://stackpath.bootstrapcdn.com/bootstrap/4.3.1/</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css</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/bootstrap.min.css"</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integrity</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"sha384-ggOyR0iXCbMQv3Xipma34MD+dH/1fQ784/j6cY/iJTQUOhcWr7x9JvoRxT2MZw1T"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crossorigin</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"anonymous"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code below is available on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moodle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Copy and paste it into your </a:t>
            </a:r>
            <a:r>
              <a:rPr kumimoji="0" lang="en-IE" sz="2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&lt;body&gt;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section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&lt;div class="row"&gt;​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&lt;div class="col-md-3"&gt;First column&lt;/div&gt;​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&lt;div class="col-md-3"&gt;Second column&lt;/div&gt;​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&lt;div class="col-md-3"&gt;Third column&lt;/div&gt;​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&lt;div class="col-md-3"&gt;Fourth column&lt;/div&gt;​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&lt;/div&gt;​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&lt;div class="row"&gt;​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&lt;div class="col-xs-12 col-md-3"&gt;.col-xs-12 .col-md-3&lt;/div&gt;​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&lt;div class="col-xs-12 col-md-3"&gt;.col-xs-12 .col-md-3&lt;/div&gt;​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&lt;div class="col-xs-12 col-md-3"&gt;.col-xs-12 .col-md-3&lt;/div&gt;​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&lt;div class="col-xs-12 col-md-3"&gt;.col-xs-12 .col-md-3&lt;/div&gt;​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&lt;/div&gt;​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Click Run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Move the column to the right to make the preview window smaller and see what happens.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A624AB-734F-4CD4-0C92-D0BBDFE9C4C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5209533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Responsive Design</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532453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Before:					    After: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can see that on devices with smaller screens (phones &amp; tablets) or when browser windows are made smaller, the content on the page is moved accordingly so that it is always presented to the user and nothing is pushed out of view.</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8944F0D-FE1F-4E04-B9F7-A27E5F71EBB7}"/>
              </a:ext>
            </a:extLst>
          </p:cNvPr>
          <p:cNvPicPr>
            <a:picLocks noChangeAspect="1"/>
          </p:cNvPicPr>
          <p:nvPr/>
        </p:nvPicPr>
        <p:blipFill>
          <a:blip r:embed="rId2"/>
          <a:stretch>
            <a:fillRect/>
          </a:stretch>
        </p:blipFill>
        <p:spPr>
          <a:xfrm>
            <a:off x="962958" y="1783883"/>
            <a:ext cx="4305328" cy="3672035"/>
          </a:xfrm>
          <a:prstGeom prst="rect">
            <a:avLst/>
          </a:prstGeom>
          <a:ln w="57150">
            <a:solidFill>
              <a:srgbClr val="14ACBC"/>
            </a:solidFill>
          </a:ln>
        </p:spPr>
      </p:pic>
      <p:pic>
        <p:nvPicPr>
          <p:cNvPr id="3" name="Picture 2">
            <a:extLst>
              <a:ext uri="{FF2B5EF4-FFF2-40B4-BE49-F238E27FC236}">
                <a16:creationId xmlns:a16="http://schemas.microsoft.com/office/drawing/2014/main" id="{3A39FCA6-9EF5-4FD2-BB4B-C1E99B464218}"/>
              </a:ext>
            </a:extLst>
          </p:cNvPr>
          <p:cNvPicPr>
            <a:picLocks noChangeAspect="1"/>
          </p:cNvPicPr>
          <p:nvPr/>
        </p:nvPicPr>
        <p:blipFill>
          <a:blip r:embed="rId3"/>
          <a:stretch>
            <a:fillRect/>
          </a:stretch>
        </p:blipFill>
        <p:spPr>
          <a:xfrm>
            <a:off x="6546649" y="1783885"/>
            <a:ext cx="2790298" cy="3671445"/>
          </a:xfrm>
          <a:prstGeom prst="rect">
            <a:avLst/>
          </a:prstGeom>
          <a:ln w="57150">
            <a:solidFill>
              <a:srgbClr val="14ACBC"/>
            </a:solidFill>
          </a:ln>
        </p:spPr>
      </p:pic>
      <p:sp>
        <p:nvSpPr>
          <p:cNvPr id="6" name="Content Placeholder 5">
            <a:extLst>
              <a:ext uri="{FF2B5EF4-FFF2-40B4-BE49-F238E27FC236}">
                <a16:creationId xmlns:a16="http://schemas.microsoft.com/office/drawing/2014/main" id="{84021A08-BFCF-9D0F-4DB9-A517FEF2240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2464569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Colours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I’m sure you could all name these colours, right? Let’s see if you and Bootstrap agree.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B5B3905-5ABB-4BF0-9F7A-C5E64840DA55}"/>
              </a:ext>
            </a:extLst>
          </p:cNvPr>
          <p:cNvPicPr>
            <a:picLocks noChangeAspect="1"/>
          </p:cNvPicPr>
          <p:nvPr/>
        </p:nvPicPr>
        <p:blipFill>
          <a:blip r:embed="rId2"/>
          <a:stretch>
            <a:fillRect/>
          </a:stretch>
        </p:blipFill>
        <p:spPr>
          <a:xfrm>
            <a:off x="2493263" y="1882065"/>
            <a:ext cx="1915278" cy="4739169"/>
          </a:xfrm>
          <a:prstGeom prst="rect">
            <a:avLst/>
          </a:prstGeom>
        </p:spPr>
      </p:pic>
      <p:sp>
        <p:nvSpPr>
          <p:cNvPr id="5" name="Content Placeholder 4">
            <a:extLst>
              <a:ext uri="{FF2B5EF4-FFF2-40B4-BE49-F238E27FC236}">
                <a16:creationId xmlns:a16="http://schemas.microsoft.com/office/drawing/2014/main" id="{ACFDBD35-80A6-98DB-7730-217D82805F8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04844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5257800" cy="984583"/>
          </a:xfrm>
        </p:spPr>
        <p:txBody>
          <a:bodyPr>
            <a:normAutofit/>
          </a:bodyPr>
          <a:lstStyle/>
          <a:p>
            <a:r>
              <a:rPr lang="en-IE" b="1" dirty="0"/>
              <a:t>The World Wide Web</a:t>
            </a:r>
            <a:endParaRPr lang="en-IE" sz="3400" dirty="0"/>
          </a:p>
        </p:txBody>
      </p:sp>
      <p:sp>
        <p:nvSpPr>
          <p:cNvPr id="3" name="TextBox 2">
            <a:extLst>
              <a:ext uri="{FF2B5EF4-FFF2-40B4-BE49-F238E27FC236}">
                <a16:creationId xmlns:a16="http://schemas.microsoft.com/office/drawing/2014/main" id="{6BCE7EA9-B401-4FFF-B5D0-B0C213869C0D}"/>
              </a:ext>
            </a:extLst>
          </p:cNvPr>
          <p:cNvSpPr txBox="1"/>
          <p:nvPr/>
        </p:nvSpPr>
        <p:spPr>
          <a:xfrm>
            <a:off x="838200" y="1650326"/>
            <a:ext cx="10515600" cy="4832092"/>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1" i="0" u="none" strike="noStrike" kern="1200" cap="none" spc="0" normalizeH="0" baseline="0" noProof="0" dirty="0">
                <a:ln>
                  <a:noFill/>
                </a:ln>
                <a:solidFill>
                  <a:prstClr val="black"/>
                </a:solidFill>
                <a:effectLst/>
                <a:uLnTx/>
                <a:uFillTx/>
                <a:latin typeface="Calibri" panose="020F0502020204030204"/>
                <a:ea typeface="+mn-ea"/>
                <a:cs typeface="+mn-cs"/>
              </a:rPr>
              <a:t>DNS</a:t>
            </a: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 – Domain Name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DNS is a system that translates a website’s IP address to something we can more easily remember.</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In the same way that we search for names in your contacts to save us having to remember hundreds of phone numbers, DNS allows us to remember the website’s name and not the unique IP address.</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What is easier to remember? 74.125.193.94	or	www.google.com</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5" name="Content Placeholder 4">
            <a:extLst>
              <a:ext uri="{FF2B5EF4-FFF2-40B4-BE49-F238E27FC236}">
                <a16:creationId xmlns:a16="http://schemas.microsoft.com/office/drawing/2014/main" id="{AB0F783E-95E4-AC36-A173-D93E48C8D576}"/>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1028976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Colours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92572"/>
            <a:ext cx="10092655"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Were you right?</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B5B3905-5ABB-4BF0-9F7A-C5E64840DA55}"/>
              </a:ext>
            </a:extLst>
          </p:cNvPr>
          <p:cNvPicPr>
            <a:picLocks noChangeAspect="1"/>
          </p:cNvPicPr>
          <p:nvPr/>
        </p:nvPicPr>
        <p:blipFill>
          <a:blip r:embed="rId2"/>
          <a:stretch>
            <a:fillRect/>
          </a:stretch>
        </p:blipFill>
        <p:spPr>
          <a:xfrm>
            <a:off x="2493263" y="1882065"/>
            <a:ext cx="1915278" cy="4739169"/>
          </a:xfrm>
          <a:prstGeom prst="rect">
            <a:avLst/>
          </a:prstGeom>
        </p:spPr>
      </p:pic>
      <p:sp>
        <p:nvSpPr>
          <p:cNvPr id="3" name="TextBox 2">
            <a:extLst>
              <a:ext uri="{FF2B5EF4-FFF2-40B4-BE49-F238E27FC236}">
                <a16:creationId xmlns:a16="http://schemas.microsoft.com/office/drawing/2014/main" id="{072C414F-8A37-4B0A-97C7-EF26A79D7D03}"/>
              </a:ext>
            </a:extLst>
          </p:cNvPr>
          <p:cNvSpPr txBox="1"/>
          <p:nvPr/>
        </p:nvSpPr>
        <p:spPr>
          <a:xfrm>
            <a:off x="2813337" y="4055321"/>
            <a:ext cx="12751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bg-warning</a:t>
            </a:r>
          </a:p>
        </p:txBody>
      </p:sp>
      <p:sp>
        <p:nvSpPr>
          <p:cNvPr id="11" name="TextBox 10">
            <a:extLst>
              <a:ext uri="{FF2B5EF4-FFF2-40B4-BE49-F238E27FC236}">
                <a16:creationId xmlns:a16="http://schemas.microsoft.com/office/drawing/2014/main" id="{4055ABEC-B22F-4DE9-AD87-BEE77AA92449}"/>
              </a:ext>
            </a:extLst>
          </p:cNvPr>
          <p:cNvSpPr txBox="1"/>
          <p:nvPr/>
        </p:nvSpPr>
        <p:spPr>
          <a:xfrm>
            <a:off x="2832363" y="2028976"/>
            <a:ext cx="1357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bg-primary</a:t>
            </a:r>
          </a:p>
        </p:txBody>
      </p:sp>
      <p:sp>
        <p:nvSpPr>
          <p:cNvPr id="12" name="TextBox 11">
            <a:extLst>
              <a:ext uri="{FF2B5EF4-FFF2-40B4-BE49-F238E27FC236}">
                <a16:creationId xmlns:a16="http://schemas.microsoft.com/office/drawing/2014/main" id="{F53F4812-3A12-4E48-8EDB-9975C147D6EA}"/>
              </a:ext>
            </a:extLst>
          </p:cNvPr>
          <p:cNvSpPr txBox="1"/>
          <p:nvPr/>
        </p:nvSpPr>
        <p:spPr>
          <a:xfrm>
            <a:off x="2848292" y="2691168"/>
            <a:ext cx="12052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bg-success</a:t>
            </a:r>
          </a:p>
        </p:txBody>
      </p:sp>
      <p:sp>
        <p:nvSpPr>
          <p:cNvPr id="13" name="TextBox 12">
            <a:extLst>
              <a:ext uri="{FF2B5EF4-FFF2-40B4-BE49-F238E27FC236}">
                <a16:creationId xmlns:a16="http://schemas.microsoft.com/office/drawing/2014/main" id="{07D1D8AA-6452-41FF-B5BB-0A481892CFD6}"/>
              </a:ext>
            </a:extLst>
          </p:cNvPr>
          <p:cNvSpPr txBox="1"/>
          <p:nvPr/>
        </p:nvSpPr>
        <p:spPr>
          <a:xfrm>
            <a:off x="2995798" y="3365327"/>
            <a:ext cx="910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bg-info</a:t>
            </a:r>
          </a:p>
        </p:txBody>
      </p:sp>
      <p:sp>
        <p:nvSpPr>
          <p:cNvPr id="14" name="TextBox 13">
            <a:extLst>
              <a:ext uri="{FF2B5EF4-FFF2-40B4-BE49-F238E27FC236}">
                <a16:creationId xmlns:a16="http://schemas.microsoft.com/office/drawing/2014/main" id="{38FF513A-30EF-41B8-B03F-17D595E49835}"/>
              </a:ext>
            </a:extLst>
          </p:cNvPr>
          <p:cNvSpPr txBox="1"/>
          <p:nvPr/>
        </p:nvSpPr>
        <p:spPr>
          <a:xfrm>
            <a:off x="2911740" y="4736933"/>
            <a:ext cx="11988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bg-danger</a:t>
            </a:r>
          </a:p>
        </p:txBody>
      </p:sp>
      <p:sp>
        <p:nvSpPr>
          <p:cNvPr id="15" name="TextBox 14">
            <a:extLst>
              <a:ext uri="{FF2B5EF4-FFF2-40B4-BE49-F238E27FC236}">
                <a16:creationId xmlns:a16="http://schemas.microsoft.com/office/drawing/2014/main" id="{DD659672-C4ED-4559-BFC9-CF76C3D2448C}"/>
              </a:ext>
            </a:extLst>
          </p:cNvPr>
          <p:cNvSpPr txBox="1"/>
          <p:nvPr/>
        </p:nvSpPr>
        <p:spPr>
          <a:xfrm>
            <a:off x="2695890" y="5411092"/>
            <a:ext cx="15100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bg-secondary</a:t>
            </a:r>
          </a:p>
        </p:txBody>
      </p:sp>
      <p:sp>
        <p:nvSpPr>
          <p:cNvPr id="16" name="TextBox 15">
            <a:extLst>
              <a:ext uri="{FF2B5EF4-FFF2-40B4-BE49-F238E27FC236}">
                <a16:creationId xmlns:a16="http://schemas.microsoft.com/office/drawing/2014/main" id="{9B958E88-7B3D-4DDF-AA22-63187E366744}"/>
              </a:ext>
            </a:extLst>
          </p:cNvPr>
          <p:cNvSpPr txBox="1"/>
          <p:nvPr/>
        </p:nvSpPr>
        <p:spPr>
          <a:xfrm>
            <a:off x="2953654" y="6044223"/>
            <a:ext cx="9944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bg-dark</a:t>
            </a:r>
          </a:p>
        </p:txBody>
      </p:sp>
      <p:sp>
        <p:nvSpPr>
          <p:cNvPr id="6" name="TextBox 5">
            <a:extLst>
              <a:ext uri="{FF2B5EF4-FFF2-40B4-BE49-F238E27FC236}">
                <a16:creationId xmlns:a16="http://schemas.microsoft.com/office/drawing/2014/main" id="{538CAA41-8A66-4109-868E-B8E5D8ED1CD2}"/>
              </a:ext>
            </a:extLst>
          </p:cNvPr>
          <p:cNvSpPr txBox="1"/>
          <p:nvPr/>
        </p:nvSpPr>
        <p:spPr>
          <a:xfrm>
            <a:off x="4911076" y="2733436"/>
            <a:ext cx="7085029" cy="2523768"/>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As you can see, it is not simply a case of typing in green, yellow or 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32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IE" sz="1800" b="1" i="0" u="none" strike="noStrike" kern="1200" cap="none" spc="0" normalizeH="0" baseline="0" noProof="0" dirty="0">
                <a:ln>
                  <a:noFill/>
                </a:ln>
                <a:solidFill>
                  <a:prstClr val="black"/>
                </a:solidFill>
                <a:effectLst/>
                <a:uLnTx/>
                <a:uFillTx/>
                <a:latin typeface="Calibri" panose="020F0502020204030204"/>
                <a:ea typeface="+mn-ea"/>
                <a:cs typeface="+mn-cs"/>
              </a:rPr>
              <a:t>Note: </a:t>
            </a: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 bg- in each section refers to the ‘background’.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 rest of the text refers to the colour you wish to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You can refer to the Bootstrap </a:t>
            </a:r>
            <a:r>
              <a:rPr kumimoji="0" lang="en-IE" sz="1800" b="0" i="0" u="none" strike="noStrike" kern="1200" cap="none" spc="0" normalizeH="0" baseline="0" noProof="0" dirty="0" err="1">
                <a:ln>
                  <a:noFill/>
                </a:ln>
                <a:solidFill>
                  <a:prstClr val="black"/>
                </a:solidFill>
                <a:effectLst/>
                <a:uLnTx/>
                <a:uFillTx/>
                <a:latin typeface="Calibri" panose="020F0502020204030204"/>
                <a:ea typeface="+mn-ea"/>
                <a:cs typeface="+mn-cs"/>
              </a:rPr>
              <a:t>cheatsheet</a:t>
            </a: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 in Moodle if you find yourself forgetting that green = success when completing the tasks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Content Placeholder 16">
            <a:extLst>
              <a:ext uri="{FF2B5EF4-FFF2-40B4-BE49-F238E27FC236}">
                <a16:creationId xmlns:a16="http://schemas.microsoft.com/office/drawing/2014/main" id="{6F79096E-9C3F-B07D-18B2-278642875DC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5952225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Buttons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45550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Bootstrap buttons are an easy way to bring some nice design to your website.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They can be used to turn a plain hyperlink into an eye catching button to help attract the user’s attention.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 code below is available on Moodle. Copy and paste it into the </a:t>
            </a:r>
            <a:r>
              <a:rPr kumimoji="0" lang="en-IE"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&lt;body&gt; </a:t>
            </a: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section of Class 7 Test session below the grid code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if you wish to try this out.</a:t>
            </a: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Button Styles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Basic</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-primary"</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Primary</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-secondary"</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Secondary</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-success"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Success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-info"</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Info</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-warning"</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Warning</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-danger"</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Danger</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-dark"</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Dark</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Click Run and you should see the following in the preview pane: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C251032-20E6-40AD-8BF3-9888CA6858AE}"/>
              </a:ext>
            </a:extLst>
          </p:cNvPr>
          <p:cNvPicPr>
            <a:picLocks noChangeAspect="1"/>
          </p:cNvPicPr>
          <p:nvPr/>
        </p:nvPicPr>
        <p:blipFill>
          <a:blip r:embed="rId2"/>
          <a:stretch>
            <a:fillRect/>
          </a:stretch>
        </p:blipFill>
        <p:spPr>
          <a:xfrm>
            <a:off x="3101735" y="5363188"/>
            <a:ext cx="5988530" cy="1459134"/>
          </a:xfrm>
          <a:prstGeom prst="rect">
            <a:avLst/>
          </a:prstGeom>
          <a:ln>
            <a:solidFill>
              <a:schemeClr val="tx1"/>
            </a:solidFill>
          </a:ln>
        </p:spPr>
      </p:pic>
      <p:sp>
        <p:nvSpPr>
          <p:cNvPr id="5" name="Content Placeholder 4">
            <a:extLst>
              <a:ext uri="{FF2B5EF4-FFF2-40B4-BE49-F238E27FC236}">
                <a16:creationId xmlns:a16="http://schemas.microsoft.com/office/drawing/2014/main" id="{A92FCB25-7D60-BA55-EDC0-3FCD01E4937F}"/>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1503067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Hamburger Nav Bar</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350865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Bootstrap allows us to also change the appearance of our nav bars as another useful way to bring some nice design to your website.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They can be used to condense the nav bar options on smaller screen into a list which appears when the Hamburger menu icon is clicked or tapped.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 code on the next page is available on Moodle. Use it to replace all of the code in the Class </a:t>
            </a:r>
            <a:r>
              <a:rPr kumimoji="0" lang="en-IE" sz="1800" b="0" i="0" u="none" strike="noStrike" kern="1200" cap="none" spc="0" normalizeH="0" baseline="0" noProof="0">
                <a:ln>
                  <a:noFill/>
                </a:ln>
                <a:solidFill>
                  <a:prstClr val="black"/>
                </a:solidFill>
                <a:effectLst/>
                <a:uLnTx/>
                <a:uFillTx/>
                <a:latin typeface="Calibri" panose="020F0502020204030204"/>
                <a:ea typeface="+mn-ea"/>
                <a:cs typeface="+mn-cs"/>
              </a:rPr>
              <a:t>7 Test </a:t>
            </a:r>
            <a:r>
              <a:rPr kumimoji="0" lang="en-IE" sz="1800" b="0" i="0" u="none" strike="noStrike" kern="1200" cap="none" spc="0" normalizeH="0" baseline="0" noProof="0" dirty="0" err="1">
                <a:ln>
                  <a:noFill/>
                </a:ln>
                <a:solidFill>
                  <a:prstClr val="black"/>
                </a:solidFill>
                <a:effectLst/>
                <a:uLnTx/>
                <a:uFillTx/>
                <a:latin typeface="Calibri" panose="020F0502020204030204"/>
                <a:ea typeface="+mn-ea"/>
                <a:cs typeface="+mn-cs"/>
              </a:rPr>
              <a:t>Repl</a:t>
            </a: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 session.</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Click Run and you should see the image shown after the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0097F1A-F93B-AF0A-8212-4B4CE076709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8377777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Hamburger Nav Bar</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 name="Table 4">
            <a:extLst>
              <a:ext uri="{FF2B5EF4-FFF2-40B4-BE49-F238E27FC236}">
                <a16:creationId xmlns:a16="http://schemas.microsoft.com/office/drawing/2014/main" id="{61533818-4B01-4050-B9F8-CA3D14C9D7B0}"/>
              </a:ext>
            </a:extLst>
          </p:cNvPr>
          <p:cNvGraphicFramePr>
            <a:graphicFrameLocks noGrp="1"/>
          </p:cNvGraphicFramePr>
          <p:nvPr/>
        </p:nvGraphicFramePr>
        <p:xfrm>
          <a:off x="838199" y="1417320"/>
          <a:ext cx="10818182" cy="5440680"/>
        </p:xfrm>
        <a:graphic>
          <a:graphicData uri="http://schemas.openxmlformats.org/drawingml/2006/table">
            <a:tbl>
              <a:tblPr firstRow="1" bandRow="1">
                <a:tableStyleId>{5C22544A-7EE6-4342-B048-85BDC9FD1C3A}</a:tableStyleId>
              </a:tblPr>
              <a:tblGrid>
                <a:gridCol w="5243005">
                  <a:extLst>
                    <a:ext uri="{9D8B030D-6E8A-4147-A177-3AD203B41FA5}">
                      <a16:colId xmlns:a16="http://schemas.microsoft.com/office/drawing/2014/main" val="1398864777"/>
                    </a:ext>
                  </a:extLst>
                </a:gridCol>
                <a:gridCol w="5575177">
                  <a:extLst>
                    <a:ext uri="{9D8B030D-6E8A-4147-A177-3AD203B41FA5}">
                      <a16:colId xmlns:a16="http://schemas.microsoft.com/office/drawing/2014/main" val="3793231821"/>
                    </a:ext>
                  </a:extLst>
                </a:gridCol>
              </a:tblGrid>
              <a:tr h="5440680">
                <a:tc>
                  <a:txBody>
                    <a:bodyPr/>
                    <a:lstStyle/>
                    <a:p>
                      <a:r>
                        <a:rPr lang="en-IE" sz="1300" b="0" dirty="0">
                          <a:solidFill>
                            <a:srgbClr val="808080"/>
                          </a:solidFill>
                          <a:effectLst/>
                          <a:latin typeface="Consolas" panose="020B0609020204030204" pitchFamily="49" charset="0"/>
                        </a:rPr>
                        <a:t>&lt;!DOCTYPE</a:t>
                      </a:r>
                      <a:r>
                        <a:rPr lang="en-IE" sz="1300" b="0" dirty="0">
                          <a:solidFill>
                            <a:srgbClr val="3953A4"/>
                          </a:solidFill>
                          <a:effectLst/>
                          <a:latin typeface="Consolas" panose="020B0609020204030204" pitchFamily="49" charset="0"/>
                        </a:rPr>
                        <a:t> html</a:t>
                      </a:r>
                      <a:r>
                        <a:rPr lang="en-IE" sz="1300" b="0" dirty="0">
                          <a:solidFill>
                            <a:srgbClr val="808080"/>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&lt;</a:t>
                      </a:r>
                      <a:r>
                        <a:rPr lang="en-IE" sz="1300" b="0" dirty="0">
                          <a:solidFill>
                            <a:srgbClr val="4D7FE2"/>
                          </a:solidFill>
                          <a:effectLst/>
                          <a:latin typeface="Consolas" panose="020B0609020204030204" pitchFamily="49" charset="0"/>
                        </a:rPr>
                        <a:t>html</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head</a:t>
                      </a:r>
                      <a:r>
                        <a:rPr lang="en-IE" sz="1300" b="0" dirty="0">
                          <a:solidFill>
                            <a:srgbClr val="1F217D"/>
                          </a:solidFill>
                          <a:effectLst/>
                          <a:latin typeface="Consolas" panose="020B0609020204030204" pitchFamily="49" charset="0"/>
                        </a:rPr>
                        <a:t>&gt; &lt;</a:t>
                      </a:r>
                      <a:r>
                        <a:rPr lang="en-IE" sz="1300" b="0" dirty="0">
                          <a:solidFill>
                            <a:srgbClr val="4D7FE2"/>
                          </a:solidFill>
                          <a:effectLst/>
                          <a:latin typeface="Consolas" panose="020B0609020204030204" pitchFamily="49" charset="0"/>
                        </a:rPr>
                        <a:t>title</a:t>
                      </a:r>
                      <a:r>
                        <a:rPr lang="en-IE" sz="1300" b="0" dirty="0">
                          <a:solidFill>
                            <a:srgbClr val="1F217D"/>
                          </a:solidFill>
                          <a:effectLst/>
                          <a:latin typeface="Consolas" panose="020B0609020204030204" pitchFamily="49" charset="0"/>
                        </a:rPr>
                        <a:t>&gt;</a:t>
                      </a:r>
                      <a:r>
                        <a:rPr lang="en-IE" sz="1300" b="0" dirty="0">
                          <a:solidFill>
                            <a:srgbClr val="000000"/>
                          </a:solidFill>
                          <a:effectLst/>
                          <a:latin typeface="Consolas" panose="020B0609020204030204" pitchFamily="49" charset="0"/>
                        </a:rPr>
                        <a:t>Class 7 - Bootstrap</a:t>
                      </a:r>
                      <a:r>
                        <a:rPr lang="en-IE" sz="1300" b="0" dirty="0">
                          <a:solidFill>
                            <a:srgbClr val="1F217D"/>
                          </a:solidFill>
                          <a:effectLst/>
                          <a:latin typeface="Consolas" panose="020B0609020204030204" pitchFamily="49" charset="0"/>
                        </a:rPr>
                        <a:t>&lt;/</a:t>
                      </a:r>
                      <a:r>
                        <a:rPr lang="en-IE" sz="1300" b="0" dirty="0">
                          <a:solidFill>
                            <a:srgbClr val="4D7FE2"/>
                          </a:solidFill>
                          <a:effectLst/>
                          <a:latin typeface="Consolas" panose="020B0609020204030204" pitchFamily="49" charset="0"/>
                        </a:rPr>
                        <a:t>title</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link</a:t>
                      </a:r>
                      <a:r>
                        <a:rPr lang="en-IE" sz="1300" b="0" dirty="0">
                          <a:solidFill>
                            <a:srgbClr val="000000"/>
                          </a:solidFill>
                          <a:effectLst/>
                          <a:latin typeface="Consolas" panose="020B0609020204030204" pitchFamily="49" charset="0"/>
                        </a:rPr>
                        <a:t> </a:t>
                      </a:r>
                      <a:r>
                        <a:rPr lang="en-IE" sz="1300" b="0" dirty="0" err="1">
                          <a:solidFill>
                            <a:srgbClr val="984E9C"/>
                          </a:solidFill>
                          <a:effectLst/>
                          <a:latin typeface="Consolas" panose="020B0609020204030204" pitchFamily="49" charset="0"/>
                        </a:rPr>
                        <a:t>rel</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"stylesheet“ </a:t>
                      </a:r>
                      <a:r>
                        <a:rPr lang="en-IE" sz="1300" b="0" dirty="0" err="1">
                          <a:solidFill>
                            <a:srgbClr val="984E9C"/>
                          </a:solidFill>
                          <a:effectLst/>
                          <a:latin typeface="Consolas" panose="020B0609020204030204" pitchFamily="49" charset="0"/>
                        </a:rPr>
                        <a:t>href</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"https://maxcdn.bootstrapcdn.com/bootstrap/4.5.2/</a:t>
                      </a:r>
                      <a:r>
                        <a:rPr lang="en-IE" sz="1300" b="0" dirty="0" err="1">
                          <a:solidFill>
                            <a:srgbClr val="AC9037"/>
                          </a:solidFill>
                          <a:effectLst/>
                          <a:latin typeface="Consolas" panose="020B0609020204030204" pitchFamily="49" charset="0"/>
                        </a:rPr>
                        <a:t>css</a:t>
                      </a:r>
                      <a:r>
                        <a:rPr lang="en-IE" sz="1300" b="0" dirty="0">
                          <a:solidFill>
                            <a:srgbClr val="AC9037"/>
                          </a:solidFill>
                          <a:effectLst/>
                          <a:latin typeface="Consolas" panose="020B0609020204030204" pitchFamily="49" charset="0"/>
                        </a:rPr>
                        <a:t>/bootstrap.min.css"</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head</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body</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nav</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"navbar navbar-expand-md </a:t>
                      </a:r>
                      <a:r>
                        <a:rPr lang="en-IE" sz="1300" b="0" dirty="0" err="1">
                          <a:solidFill>
                            <a:srgbClr val="AC9037"/>
                          </a:solidFill>
                          <a:effectLst/>
                          <a:latin typeface="Consolas" panose="020B0609020204030204" pitchFamily="49" charset="0"/>
                        </a:rPr>
                        <a:t>bg</a:t>
                      </a:r>
                      <a:r>
                        <a:rPr lang="en-IE" sz="1300" b="0" dirty="0">
                          <a:solidFill>
                            <a:srgbClr val="AC9037"/>
                          </a:solidFill>
                          <a:effectLst/>
                          <a:latin typeface="Consolas" panose="020B0609020204030204" pitchFamily="49" charset="0"/>
                        </a:rPr>
                        <a:t>-dark navbar-dark"</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a</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"navbar-brand"</a:t>
                      </a:r>
                      <a:r>
                        <a:rPr lang="en-IE" sz="1300" b="0" dirty="0">
                          <a:solidFill>
                            <a:srgbClr val="000000"/>
                          </a:solidFill>
                          <a:effectLst/>
                          <a:latin typeface="Consolas" panose="020B0609020204030204" pitchFamily="49" charset="0"/>
                        </a:rPr>
                        <a:t> </a:t>
                      </a:r>
                      <a:r>
                        <a:rPr lang="en-IE" sz="1300" b="0" dirty="0" err="1">
                          <a:solidFill>
                            <a:srgbClr val="984E9C"/>
                          </a:solidFill>
                          <a:effectLst/>
                          <a:latin typeface="Consolas" panose="020B0609020204030204" pitchFamily="49" charset="0"/>
                        </a:rPr>
                        <a:t>href</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a:t>
                      </a:r>
                      <a:r>
                        <a:rPr lang="en-IE" sz="1300" b="0" dirty="0">
                          <a:solidFill>
                            <a:srgbClr val="1F217D"/>
                          </a:solidFill>
                          <a:effectLst/>
                          <a:latin typeface="Consolas" panose="020B0609020204030204" pitchFamily="49" charset="0"/>
                        </a:rPr>
                        <a:t>&gt;</a:t>
                      </a:r>
                      <a:r>
                        <a:rPr lang="en-IE" sz="1300" b="0" dirty="0">
                          <a:solidFill>
                            <a:srgbClr val="000000"/>
                          </a:solidFill>
                          <a:effectLst/>
                          <a:latin typeface="Consolas" panose="020B0609020204030204" pitchFamily="49" charset="0"/>
                        </a:rPr>
                        <a:t>Navbar</a:t>
                      </a:r>
                      <a:r>
                        <a:rPr lang="en-IE" sz="1300" b="0" dirty="0">
                          <a:solidFill>
                            <a:srgbClr val="1F217D"/>
                          </a:solidFill>
                          <a:effectLst/>
                          <a:latin typeface="Consolas" panose="020B0609020204030204" pitchFamily="49" charset="0"/>
                        </a:rPr>
                        <a:t>&lt;/</a:t>
                      </a:r>
                      <a:r>
                        <a:rPr lang="en-IE" sz="1300" b="0" dirty="0">
                          <a:solidFill>
                            <a:srgbClr val="4D7FE2"/>
                          </a:solidFill>
                          <a:effectLst/>
                          <a:latin typeface="Consolas" panose="020B0609020204030204" pitchFamily="49" charset="0"/>
                        </a:rPr>
                        <a:t>a</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button</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"navbar-toggler"</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type</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"button"</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data-toggle</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"collapse"</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data-target</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a:t>
                      </a:r>
                      <a:r>
                        <a:rPr lang="en-IE" sz="1300" b="0" dirty="0" err="1">
                          <a:solidFill>
                            <a:srgbClr val="AC9037"/>
                          </a:solidFill>
                          <a:effectLst/>
                          <a:latin typeface="Consolas" panose="020B0609020204030204" pitchFamily="49" charset="0"/>
                        </a:rPr>
                        <a:t>collapsibleNavbar</a:t>
                      </a:r>
                      <a:r>
                        <a:rPr lang="en-IE" sz="1300" b="0" dirty="0">
                          <a:solidFill>
                            <a:srgbClr val="AC9037"/>
                          </a:solidFill>
                          <a:effectLst/>
                          <a:latin typeface="Consolas" panose="020B0609020204030204" pitchFamily="49" charset="0"/>
                        </a:rPr>
                        <a:t>"</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span</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"navbar-toggler-icon"</a:t>
                      </a:r>
                      <a:r>
                        <a:rPr lang="en-IE" sz="1300" b="0" dirty="0">
                          <a:solidFill>
                            <a:srgbClr val="1F217D"/>
                          </a:solidFill>
                          <a:effectLst/>
                          <a:latin typeface="Consolas" panose="020B0609020204030204" pitchFamily="49" charset="0"/>
                        </a:rPr>
                        <a:t>&gt;&lt;/</a:t>
                      </a:r>
                      <a:r>
                        <a:rPr lang="en-IE" sz="1300" b="0" dirty="0">
                          <a:solidFill>
                            <a:srgbClr val="4D7FE2"/>
                          </a:solidFill>
                          <a:effectLst/>
                          <a:latin typeface="Consolas" panose="020B0609020204030204" pitchFamily="49" charset="0"/>
                        </a:rPr>
                        <a:t>span</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button</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div</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"collapse navbar-collapse"</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id</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a:t>
                      </a:r>
                      <a:r>
                        <a:rPr lang="en-IE" sz="1300" b="0" dirty="0" err="1">
                          <a:solidFill>
                            <a:srgbClr val="AC9037"/>
                          </a:solidFill>
                          <a:effectLst/>
                          <a:latin typeface="Consolas" panose="020B0609020204030204" pitchFamily="49" charset="0"/>
                        </a:rPr>
                        <a:t>collapsibleNavbar</a:t>
                      </a:r>
                      <a:r>
                        <a:rPr lang="en-IE" sz="1300" b="0" dirty="0">
                          <a:solidFill>
                            <a:srgbClr val="AC9037"/>
                          </a:solidFill>
                          <a:effectLst/>
                          <a:latin typeface="Consolas" panose="020B0609020204030204" pitchFamily="49" charset="0"/>
                        </a:rPr>
                        <a:t>"</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ul</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"navbar-nav"</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li</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"nav-item"</a:t>
                      </a:r>
                      <a:r>
                        <a:rPr lang="en-IE" sz="1300" b="0" dirty="0">
                          <a:solidFill>
                            <a:srgbClr val="1F217D"/>
                          </a:solidFill>
                          <a:effectLst/>
                          <a:latin typeface="Consolas" panose="020B0609020204030204" pitchFamily="49" charset="0"/>
                        </a:rPr>
                        <a:t>&gt; &lt;</a:t>
                      </a:r>
                      <a:r>
                        <a:rPr lang="en-IE" sz="1300" b="0" dirty="0">
                          <a:solidFill>
                            <a:srgbClr val="4D7FE2"/>
                          </a:solidFill>
                          <a:effectLst/>
                          <a:latin typeface="Consolas" panose="020B0609020204030204" pitchFamily="49" charset="0"/>
                        </a:rPr>
                        <a:t>a</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"nav-link"</a:t>
                      </a:r>
                      <a:r>
                        <a:rPr lang="en-IE" sz="1300" b="0" dirty="0">
                          <a:solidFill>
                            <a:srgbClr val="000000"/>
                          </a:solidFill>
                          <a:effectLst/>
                          <a:latin typeface="Consolas" panose="020B0609020204030204" pitchFamily="49" charset="0"/>
                        </a:rPr>
                        <a:t> </a:t>
                      </a:r>
                      <a:r>
                        <a:rPr lang="en-IE" sz="1300" b="0" dirty="0" err="1">
                          <a:solidFill>
                            <a:srgbClr val="000000"/>
                          </a:solidFill>
                          <a:effectLst/>
                          <a:latin typeface="Consolas" panose="020B0609020204030204" pitchFamily="49" charset="0"/>
                        </a:rPr>
                        <a:t>h</a:t>
                      </a:r>
                      <a:r>
                        <a:rPr lang="en-IE" sz="1300" b="0" dirty="0" err="1">
                          <a:solidFill>
                            <a:srgbClr val="984E9C"/>
                          </a:solidFill>
                          <a:effectLst/>
                          <a:latin typeface="Consolas" panose="020B0609020204030204" pitchFamily="49" charset="0"/>
                        </a:rPr>
                        <a:t>ref</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a:t>
                      </a:r>
                      <a:r>
                        <a:rPr lang="en-IE" sz="1300" b="0" dirty="0">
                          <a:solidFill>
                            <a:srgbClr val="1F217D"/>
                          </a:solidFill>
                          <a:effectLst/>
                          <a:latin typeface="Consolas" panose="020B0609020204030204" pitchFamily="49" charset="0"/>
                        </a:rPr>
                        <a:t>&gt;</a:t>
                      </a:r>
                      <a:r>
                        <a:rPr lang="en-IE" sz="1300" b="0" dirty="0">
                          <a:solidFill>
                            <a:srgbClr val="000000"/>
                          </a:solidFill>
                          <a:effectLst/>
                          <a:latin typeface="Consolas" panose="020B0609020204030204" pitchFamily="49" charset="0"/>
                        </a:rPr>
                        <a:t>Link 1</a:t>
                      </a:r>
                      <a:r>
                        <a:rPr lang="en-IE" sz="1300" b="0" dirty="0">
                          <a:solidFill>
                            <a:srgbClr val="1F217D"/>
                          </a:solidFill>
                          <a:effectLst/>
                          <a:latin typeface="Consolas" panose="020B0609020204030204" pitchFamily="49" charset="0"/>
                        </a:rPr>
                        <a:t>&lt;/</a:t>
                      </a:r>
                      <a:r>
                        <a:rPr lang="en-IE" sz="1300" b="0" dirty="0">
                          <a:solidFill>
                            <a:srgbClr val="4D7FE2"/>
                          </a:solidFill>
                          <a:effectLst/>
                          <a:latin typeface="Consolas" panose="020B0609020204030204" pitchFamily="49" charset="0"/>
                        </a:rPr>
                        <a:t>a</a:t>
                      </a:r>
                      <a:r>
                        <a:rPr lang="en-IE" sz="1300" b="0" dirty="0">
                          <a:solidFill>
                            <a:srgbClr val="1F217D"/>
                          </a:solidFill>
                          <a:effectLst/>
                          <a:latin typeface="Consolas" panose="020B0609020204030204" pitchFamily="49" charset="0"/>
                        </a:rPr>
                        <a:t>&gt;&lt;/</a:t>
                      </a:r>
                      <a:r>
                        <a:rPr lang="en-IE" sz="1300" b="0" dirty="0">
                          <a:solidFill>
                            <a:srgbClr val="4D7FE2"/>
                          </a:solidFill>
                          <a:effectLst/>
                          <a:latin typeface="Consolas" panose="020B0609020204030204" pitchFamily="49" charset="0"/>
                        </a:rPr>
                        <a:t>li</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li</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"nav-item"</a:t>
                      </a:r>
                      <a:r>
                        <a:rPr lang="en-IE" sz="1300" b="0" dirty="0">
                          <a:solidFill>
                            <a:srgbClr val="1F217D"/>
                          </a:solidFill>
                          <a:effectLst/>
                          <a:latin typeface="Consolas" panose="020B0609020204030204" pitchFamily="49" charset="0"/>
                        </a:rPr>
                        <a:t>&gt;&lt;</a:t>
                      </a:r>
                      <a:r>
                        <a:rPr lang="en-IE" sz="1300" b="0" dirty="0">
                          <a:solidFill>
                            <a:srgbClr val="4D7FE2"/>
                          </a:solidFill>
                          <a:effectLst/>
                          <a:latin typeface="Consolas" panose="020B0609020204030204" pitchFamily="49" charset="0"/>
                        </a:rPr>
                        <a:t>a</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"nav-link"</a:t>
                      </a:r>
                      <a:r>
                        <a:rPr lang="en-IE" sz="1300" b="0" dirty="0">
                          <a:solidFill>
                            <a:srgbClr val="000000"/>
                          </a:solidFill>
                          <a:effectLst/>
                          <a:latin typeface="Consolas" panose="020B0609020204030204" pitchFamily="49" charset="0"/>
                        </a:rPr>
                        <a:t> </a:t>
                      </a:r>
                      <a:r>
                        <a:rPr lang="en-IE" sz="1300" b="0" dirty="0" err="1">
                          <a:solidFill>
                            <a:srgbClr val="984E9C"/>
                          </a:solidFill>
                          <a:effectLst/>
                          <a:latin typeface="Consolas" panose="020B0609020204030204" pitchFamily="49" charset="0"/>
                        </a:rPr>
                        <a:t>href</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a:t>
                      </a:r>
                      <a:r>
                        <a:rPr lang="en-IE" sz="1300" b="0" dirty="0">
                          <a:solidFill>
                            <a:srgbClr val="1F217D"/>
                          </a:solidFill>
                          <a:effectLst/>
                          <a:latin typeface="Consolas" panose="020B0609020204030204" pitchFamily="49" charset="0"/>
                        </a:rPr>
                        <a:t>&gt;</a:t>
                      </a:r>
                      <a:r>
                        <a:rPr lang="en-IE" sz="1300" b="0" dirty="0">
                          <a:solidFill>
                            <a:srgbClr val="000000"/>
                          </a:solidFill>
                          <a:effectLst/>
                          <a:latin typeface="Consolas" panose="020B0609020204030204" pitchFamily="49" charset="0"/>
                        </a:rPr>
                        <a:t>Link 2</a:t>
                      </a:r>
                      <a:r>
                        <a:rPr lang="en-IE" sz="1300" b="0" dirty="0">
                          <a:solidFill>
                            <a:srgbClr val="1F217D"/>
                          </a:solidFill>
                          <a:effectLst/>
                          <a:latin typeface="Consolas" panose="020B0609020204030204" pitchFamily="49" charset="0"/>
                        </a:rPr>
                        <a:t>&lt;/</a:t>
                      </a:r>
                      <a:r>
                        <a:rPr lang="en-IE" sz="1300" b="0" dirty="0">
                          <a:solidFill>
                            <a:srgbClr val="4D7FE2"/>
                          </a:solidFill>
                          <a:effectLst/>
                          <a:latin typeface="Consolas" panose="020B0609020204030204" pitchFamily="49" charset="0"/>
                        </a:rPr>
                        <a:t>a</a:t>
                      </a:r>
                      <a:r>
                        <a:rPr lang="en-IE" sz="1300" b="0" dirty="0">
                          <a:solidFill>
                            <a:srgbClr val="1F217D"/>
                          </a:solidFill>
                          <a:effectLst/>
                          <a:latin typeface="Consolas" panose="020B0609020204030204" pitchFamily="49" charset="0"/>
                        </a:rPr>
                        <a:t>&gt;&lt;/</a:t>
                      </a:r>
                      <a:r>
                        <a:rPr lang="en-IE" sz="1300" b="0" dirty="0">
                          <a:solidFill>
                            <a:srgbClr val="4D7FE2"/>
                          </a:solidFill>
                          <a:effectLst/>
                          <a:latin typeface="Consolas" panose="020B0609020204030204" pitchFamily="49" charset="0"/>
                        </a:rPr>
                        <a:t>li</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li</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"nav-item"</a:t>
                      </a:r>
                      <a:r>
                        <a:rPr lang="en-IE" sz="1300" b="0" dirty="0">
                          <a:solidFill>
                            <a:srgbClr val="1F217D"/>
                          </a:solidFill>
                          <a:effectLst/>
                          <a:latin typeface="Consolas" panose="020B0609020204030204" pitchFamily="49" charset="0"/>
                        </a:rPr>
                        <a:t>&gt; &lt;</a:t>
                      </a:r>
                      <a:r>
                        <a:rPr lang="en-IE" sz="1300" b="0" dirty="0">
                          <a:solidFill>
                            <a:srgbClr val="4D7FE2"/>
                          </a:solidFill>
                          <a:effectLst/>
                          <a:latin typeface="Consolas" panose="020B0609020204030204" pitchFamily="49" charset="0"/>
                        </a:rPr>
                        <a:t>a</a:t>
                      </a:r>
                      <a:r>
                        <a:rPr lang="en-IE" sz="1300" b="0" dirty="0">
                          <a:solidFill>
                            <a:srgbClr val="000000"/>
                          </a:solidFill>
                          <a:effectLst/>
                          <a:latin typeface="Consolas" panose="020B0609020204030204" pitchFamily="49" charset="0"/>
                        </a:rPr>
                        <a:t> </a:t>
                      </a:r>
                      <a:r>
                        <a:rPr lang="en-IE" sz="1300" b="0" dirty="0">
                          <a:solidFill>
                            <a:srgbClr val="984E9C"/>
                          </a:solidFill>
                          <a:effectLst/>
                          <a:latin typeface="Consolas" panose="020B0609020204030204" pitchFamily="49" charset="0"/>
                        </a:rPr>
                        <a:t>class</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"nav-link"</a:t>
                      </a:r>
                      <a:r>
                        <a:rPr lang="en-IE" sz="1300" b="0" dirty="0">
                          <a:solidFill>
                            <a:srgbClr val="000000"/>
                          </a:solidFill>
                          <a:effectLst/>
                          <a:latin typeface="Consolas" panose="020B0609020204030204" pitchFamily="49" charset="0"/>
                        </a:rPr>
                        <a:t> </a:t>
                      </a:r>
                      <a:r>
                        <a:rPr lang="en-IE" sz="1300" b="0" dirty="0" err="1">
                          <a:solidFill>
                            <a:srgbClr val="984E9C"/>
                          </a:solidFill>
                          <a:effectLst/>
                          <a:latin typeface="Consolas" panose="020B0609020204030204" pitchFamily="49" charset="0"/>
                        </a:rPr>
                        <a:t>href</a:t>
                      </a:r>
                      <a:r>
                        <a:rPr lang="en-IE" sz="1300" b="0" dirty="0">
                          <a:solidFill>
                            <a:srgbClr val="1F217D"/>
                          </a:solidFill>
                          <a:effectLst/>
                          <a:latin typeface="Consolas" panose="020B0609020204030204" pitchFamily="49" charset="0"/>
                        </a:rPr>
                        <a:t>=</a:t>
                      </a:r>
                      <a:r>
                        <a:rPr lang="en-IE" sz="1300" b="0" dirty="0">
                          <a:solidFill>
                            <a:srgbClr val="AC9037"/>
                          </a:solidFill>
                          <a:effectLst/>
                          <a:latin typeface="Consolas" panose="020B0609020204030204" pitchFamily="49" charset="0"/>
                        </a:rPr>
                        <a:t>"#"</a:t>
                      </a:r>
                      <a:r>
                        <a:rPr lang="en-IE" sz="1300" b="0" dirty="0">
                          <a:solidFill>
                            <a:srgbClr val="1F217D"/>
                          </a:solidFill>
                          <a:effectLst/>
                          <a:latin typeface="Consolas" panose="020B0609020204030204" pitchFamily="49" charset="0"/>
                        </a:rPr>
                        <a:t>&gt;</a:t>
                      </a:r>
                      <a:r>
                        <a:rPr lang="en-IE" sz="1300" b="0" dirty="0">
                          <a:solidFill>
                            <a:srgbClr val="000000"/>
                          </a:solidFill>
                          <a:effectLst/>
                          <a:latin typeface="Consolas" panose="020B0609020204030204" pitchFamily="49" charset="0"/>
                        </a:rPr>
                        <a:t>Link 3</a:t>
                      </a:r>
                      <a:r>
                        <a:rPr lang="en-IE" sz="1300" b="0" dirty="0">
                          <a:solidFill>
                            <a:srgbClr val="1F217D"/>
                          </a:solidFill>
                          <a:effectLst/>
                          <a:latin typeface="Consolas" panose="020B0609020204030204" pitchFamily="49" charset="0"/>
                        </a:rPr>
                        <a:t>&lt;/</a:t>
                      </a:r>
                      <a:r>
                        <a:rPr lang="en-IE" sz="1300" b="0" dirty="0">
                          <a:solidFill>
                            <a:srgbClr val="4D7FE2"/>
                          </a:solidFill>
                          <a:effectLst/>
                          <a:latin typeface="Consolas" panose="020B0609020204030204" pitchFamily="49" charset="0"/>
                        </a:rPr>
                        <a:t>a</a:t>
                      </a:r>
                      <a:r>
                        <a:rPr lang="en-IE" sz="1300" b="0" dirty="0">
                          <a:solidFill>
                            <a:srgbClr val="1F217D"/>
                          </a:solidFill>
                          <a:effectLst/>
                          <a:latin typeface="Consolas" panose="020B0609020204030204" pitchFamily="49" charset="0"/>
                        </a:rPr>
                        <a:t>&gt;&lt;/</a:t>
                      </a:r>
                      <a:r>
                        <a:rPr lang="en-IE" sz="1300" b="0" dirty="0">
                          <a:solidFill>
                            <a:srgbClr val="4D7FE2"/>
                          </a:solidFill>
                          <a:effectLst/>
                          <a:latin typeface="Consolas" panose="020B0609020204030204" pitchFamily="49" charset="0"/>
                        </a:rPr>
                        <a:t>li</a:t>
                      </a:r>
                      <a:r>
                        <a:rPr lang="en-IE" sz="1300" b="0" dirty="0">
                          <a:solidFill>
                            <a:srgbClr val="1F217D"/>
                          </a:solidFill>
                          <a:effectLst/>
                          <a:latin typeface="Consolas" panose="020B0609020204030204" pitchFamily="49" charset="0"/>
                        </a:rPr>
                        <a:t>&gt; &lt;/</a:t>
                      </a:r>
                      <a:r>
                        <a:rPr lang="en-IE" sz="1300" b="0" dirty="0">
                          <a:solidFill>
                            <a:srgbClr val="4D7FE2"/>
                          </a:solidFill>
                          <a:effectLst/>
                          <a:latin typeface="Consolas" panose="020B0609020204030204" pitchFamily="49" charset="0"/>
                        </a:rPr>
                        <a:t>ul</a:t>
                      </a:r>
                      <a:r>
                        <a:rPr lang="en-IE" sz="1300" b="0" dirty="0">
                          <a:solidFill>
                            <a:srgbClr val="1F217D"/>
                          </a:solidFill>
                          <a:effectLst/>
                          <a:latin typeface="Consolas" panose="020B0609020204030204" pitchFamily="49" charset="0"/>
                        </a:rPr>
                        <a:t>&gt;</a:t>
                      </a:r>
                      <a:endParaRPr lang="en-IE" sz="1300" b="0" dirty="0">
                        <a:solidFill>
                          <a:srgbClr val="000000"/>
                        </a:solidFill>
                        <a:effectLst/>
                        <a:latin typeface="Consolas" panose="020B0609020204030204" pitchFamily="49" charset="0"/>
                      </a:endParaRPr>
                    </a:p>
                    <a:p>
                      <a:r>
                        <a:rPr lang="en-IE" sz="1300" b="0" dirty="0">
                          <a:solidFill>
                            <a:srgbClr val="1F217D"/>
                          </a:solidFill>
                          <a:effectLst/>
                          <a:latin typeface="Consolas" panose="020B0609020204030204" pitchFamily="49" charset="0"/>
                        </a:rPr>
                        <a:t>      &lt;/</a:t>
                      </a:r>
                      <a:r>
                        <a:rPr lang="en-IE" sz="1300" b="0" dirty="0">
                          <a:solidFill>
                            <a:srgbClr val="4D7FE2"/>
                          </a:solidFill>
                          <a:effectLst/>
                          <a:latin typeface="Consolas" panose="020B0609020204030204" pitchFamily="49" charset="0"/>
                        </a:rPr>
                        <a:t>div</a:t>
                      </a:r>
                      <a:r>
                        <a:rPr lang="en-IE" sz="1300" b="0" dirty="0">
                          <a:solidFill>
                            <a:srgbClr val="1F217D"/>
                          </a:solidFill>
                          <a:effectLst/>
                          <a:latin typeface="Consolas" panose="020B0609020204030204" pitchFamily="49" charset="0"/>
                        </a:rPr>
                        <a:t>&gt;    &lt;/</a:t>
                      </a:r>
                      <a:r>
                        <a:rPr lang="en-IE" sz="1300" b="0" dirty="0">
                          <a:solidFill>
                            <a:srgbClr val="4D7FE2"/>
                          </a:solidFill>
                          <a:effectLst/>
                          <a:latin typeface="Consolas" panose="020B0609020204030204" pitchFamily="49" charset="0"/>
                        </a:rPr>
                        <a:t>nav</a:t>
                      </a:r>
                      <a:r>
                        <a:rPr lang="en-IE" sz="1300" b="0" dirty="0">
                          <a:solidFill>
                            <a:srgbClr val="1F217D"/>
                          </a:solidFill>
                          <a:effectLst/>
                          <a:latin typeface="Consolas" panose="020B0609020204030204" pitchFamily="49" charset="0"/>
                        </a:rPr>
                        <a:t>&gt;</a:t>
                      </a:r>
                      <a:endParaRPr lang="en-GB"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h2</a:t>
                      </a:r>
                      <a:r>
                        <a:rPr lang="en-IE" sz="1200" b="0" dirty="0">
                          <a:solidFill>
                            <a:srgbClr val="1F217D"/>
                          </a:solidFill>
                          <a:effectLst/>
                          <a:latin typeface="Consolas" panose="020B0609020204030204" pitchFamily="49" charset="0"/>
                        </a:rPr>
                        <a:t>&gt;</a:t>
                      </a:r>
                      <a:r>
                        <a:rPr lang="en-IE" sz="1200" b="0" dirty="0">
                          <a:solidFill>
                            <a:srgbClr val="000000"/>
                          </a:solidFill>
                          <a:effectLst/>
                          <a:latin typeface="Consolas" panose="020B0609020204030204" pitchFamily="49" charset="0"/>
                        </a:rPr>
                        <a:t>Button Styles</a:t>
                      </a:r>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h2</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div</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"row"</a:t>
                      </a:r>
                      <a:r>
                        <a:rPr lang="en-IE" sz="1200" b="0" dirty="0">
                          <a:solidFill>
                            <a:srgbClr val="1F217D"/>
                          </a:solidFill>
                          <a:effectLst/>
                          <a:latin typeface="Consolas" panose="020B0609020204030204" pitchFamily="49" charset="0"/>
                        </a:rPr>
                        <a:t>&gt; &lt;</a:t>
                      </a:r>
                      <a:r>
                        <a:rPr lang="en-IE" sz="1200" b="0" dirty="0">
                          <a:solidFill>
                            <a:srgbClr val="4D7FE2"/>
                          </a:solidFill>
                          <a:effectLst/>
                          <a:latin typeface="Consolas" panose="020B0609020204030204" pitchFamily="49" charset="0"/>
                        </a:rPr>
                        <a:t>div</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"col-md-3"</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type</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a:t>
                      </a:r>
                      <a:r>
                        <a:rPr lang="en-IE" sz="1200" b="0" dirty="0">
                          <a:solidFill>
                            <a:srgbClr val="1F217D"/>
                          </a:solidFill>
                          <a:effectLst/>
                          <a:latin typeface="Consolas" panose="020B0609020204030204" pitchFamily="49" charset="0"/>
                        </a:rPr>
                        <a:t>&gt;</a:t>
                      </a:r>
                      <a:r>
                        <a:rPr lang="en-IE" sz="1200" b="0" dirty="0">
                          <a:solidFill>
                            <a:srgbClr val="000000"/>
                          </a:solidFill>
                          <a:effectLst/>
                          <a:latin typeface="Consolas" panose="020B0609020204030204" pitchFamily="49" charset="0"/>
                        </a:rPr>
                        <a:t>Basic</a:t>
                      </a:r>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button</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div</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div</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"col-md-3"</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type</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 </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-primary"</a:t>
                      </a:r>
                      <a:r>
                        <a:rPr lang="en-IE" sz="1200" b="0" dirty="0">
                          <a:solidFill>
                            <a:srgbClr val="1F217D"/>
                          </a:solidFill>
                          <a:effectLst/>
                          <a:latin typeface="Consolas" panose="020B0609020204030204" pitchFamily="49" charset="0"/>
                        </a:rPr>
                        <a:t>&gt;</a:t>
                      </a:r>
                      <a:r>
                        <a:rPr lang="en-IE" sz="1200" b="0" dirty="0">
                          <a:solidFill>
                            <a:srgbClr val="000000"/>
                          </a:solidFill>
                          <a:effectLst/>
                          <a:latin typeface="Consolas" panose="020B0609020204030204" pitchFamily="49" charset="0"/>
                        </a:rPr>
                        <a:t>Primary</a:t>
                      </a:r>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button</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div</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div</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"col-md-3"</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type</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 </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-secondary"</a:t>
                      </a:r>
                      <a:r>
                        <a:rPr lang="en-IE" sz="1200" b="0" dirty="0">
                          <a:solidFill>
                            <a:srgbClr val="1F217D"/>
                          </a:solidFill>
                          <a:effectLst/>
                          <a:latin typeface="Consolas" panose="020B0609020204030204" pitchFamily="49" charset="0"/>
                        </a:rPr>
                        <a:t>&gt;</a:t>
                      </a:r>
                      <a:r>
                        <a:rPr lang="en-IE" sz="1200" b="0" dirty="0">
                          <a:solidFill>
                            <a:srgbClr val="000000"/>
                          </a:solidFill>
                          <a:effectLst/>
                          <a:latin typeface="Consolas" panose="020B0609020204030204" pitchFamily="49" charset="0"/>
                        </a:rPr>
                        <a:t>Secondary</a:t>
                      </a:r>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button</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div</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div</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"col-md-3"</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type</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 </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-success"</a:t>
                      </a:r>
                      <a:r>
                        <a:rPr lang="en-IE" sz="1200" b="0" dirty="0">
                          <a:solidFill>
                            <a:srgbClr val="1F217D"/>
                          </a:solidFill>
                          <a:effectLst/>
                          <a:latin typeface="Consolas" panose="020B0609020204030204" pitchFamily="49" charset="0"/>
                        </a:rPr>
                        <a:t>&gt;</a:t>
                      </a:r>
                      <a:r>
                        <a:rPr lang="en-IE" sz="1200" b="0" dirty="0">
                          <a:solidFill>
                            <a:srgbClr val="000000"/>
                          </a:solidFill>
                          <a:effectLst/>
                          <a:latin typeface="Consolas" panose="020B0609020204030204" pitchFamily="49" charset="0"/>
                        </a:rPr>
                        <a:t>Success</a:t>
                      </a:r>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button</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div</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div</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div</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"row"</a:t>
                      </a:r>
                      <a:r>
                        <a:rPr lang="en-IE" sz="1200" b="0" dirty="0">
                          <a:solidFill>
                            <a:srgbClr val="1F217D"/>
                          </a:solidFill>
                          <a:effectLst/>
                          <a:latin typeface="Consolas" panose="020B0609020204030204" pitchFamily="49" charset="0"/>
                        </a:rPr>
                        <a:t>&gt; &lt;</a:t>
                      </a:r>
                      <a:r>
                        <a:rPr lang="en-IE" sz="1200" b="0" dirty="0">
                          <a:solidFill>
                            <a:srgbClr val="4D7FE2"/>
                          </a:solidFill>
                          <a:effectLst/>
                          <a:latin typeface="Consolas" panose="020B0609020204030204" pitchFamily="49" charset="0"/>
                        </a:rPr>
                        <a:t>div</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"col-xs-12 col-md-3"</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type</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 </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-info"</a:t>
                      </a:r>
                      <a:r>
                        <a:rPr lang="en-IE" sz="1200" b="0" dirty="0">
                          <a:solidFill>
                            <a:srgbClr val="1F217D"/>
                          </a:solidFill>
                          <a:effectLst/>
                          <a:latin typeface="Consolas" panose="020B0609020204030204" pitchFamily="49" charset="0"/>
                        </a:rPr>
                        <a:t>&gt;</a:t>
                      </a:r>
                      <a:r>
                        <a:rPr lang="en-IE" sz="1200" b="0" dirty="0">
                          <a:solidFill>
                            <a:srgbClr val="000000"/>
                          </a:solidFill>
                          <a:effectLst/>
                          <a:latin typeface="Consolas" panose="020B0609020204030204" pitchFamily="49" charset="0"/>
                        </a:rPr>
                        <a:t>Info</a:t>
                      </a:r>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button</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div</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div</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"col-xs-12 col-md-3"</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type</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 </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-warning"</a:t>
                      </a:r>
                      <a:r>
                        <a:rPr lang="en-IE" sz="1200" b="0" dirty="0">
                          <a:solidFill>
                            <a:srgbClr val="1F217D"/>
                          </a:solidFill>
                          <a:effectLst/>
                          <a:latin typeface="Consolas" panose="020B0609020204030204" pitchFamily="49" charset="0"/>
                        </a:rPr>
                        <a:t>&gt;</a:t>
                      </a:r>
                      <a:r>
                        <a:rPr lang="en-IE" sz="1200" b="0" dirty="0">
                          <a:solidFill>
                            <a:srgbClr val="000000"/>
                          </a:solidFill>
                          <a:effectLst/>
                          <a:latin typeface="Consolas" panose="020B0609020204030204" pitchFamily="49" charset="0"/>
                        </a:rPr>
                        <a:t>Warning</a:t>
                      </a:r>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button</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div</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div</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"col-xs-12 col-md-3"</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type</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 </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-danger"</a:t>
                      </a:r>
                      <a:r>
                        <a:rPr lang="en-IE" sz="1200" b="0" dirty="0">
                          <a:solidFill>
                            <a:srgbClr val="1F217D"/>
                          </a:solidFill>
                          <a:effectLst/>
                          <a:latin typeface="Consolas" panose="020B0609020204030204" pitchFamily="49" charset="0"/>
                        </a:rPr>
                        <a:t>&gt;</a:t>
                      </a:r>
                      <a:r>
                        <a:rPr lang="en-IE" sz="1200" b="0" dirty="0">
                          <a:solidFill>
                            <a:srgbClr val="000000"/>
                          </a:solidFill>
                          <a:effectLst/>
                          <a:latin typeface="Consolas" panose="020B0609020204030204" pitchFamily="49" charset="0"/>
                        </a:rPr>
                        <a:t>Danger</a:t>
                      </a:r>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button</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div</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div</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"col-xs-12 col-md-3"</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type</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"button"</a:t>
                      </a:r>
                      <a:r>
                        <a:rPr lang="en-IE" sz="1200" b="0" dirty="0">
                          <a:solidFill>
                            <a:srgbClr val="000000"/>
                          </a:solidFill>
                          <a:effectLst/>
                          <a:latin typeface="Consolas" panose="020B0609020204030204" pitchFamily="49" charset="0"/>
                        </a:rPr>
                        <a:t> </a:t>
                      </a:r>
                      <a:r>
                        <a:rPr lang="en-IE" sz="1200" b="0" dirty="0">
                          <a:solidFill>
                            <a:srgbClr val="984E9C"/>
                          </a:solidFill>
                          <a:effectLst/>
                          <a:latin typeface="Consolas" panose="020B0609020204030204" pitchFamily="49" charset="0"/>
                        </a:rPr>
                        <a:t>class</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 </a:t>
                      </a:r>
                      <a:r>
                        <a:rPr lang="en-IE" sz="1200" b="0" dirty="0" err="1">
                          <a:solidFill>
                            <a:srgbClr val="AC9037"/>
                          </a:solidFill>
                          <a:effectLst/>
                          <a:latin typeface="Consolas" panose="020B0609020204030204" pitchFamily="49" charset="0"/>
                        </a:rPr>
                        <a:t>btn</a:t>
                      </a:r>
                      <a:r>
                        <a:rPr lang="en-IE" sz="1200" b="0" dirty="0">
                          <a:solidFill>
                            <a:srgbClr val="AC9037"/>
                          </a:solidFill>
                          <a:effectLst/>
                          <a:latin typeface="Consolas" panose="020B0609020204030204" pitchFamily="49" charset="0"/>
                        </a:rPr>
                        <a:t>-dark"</a:t>
                      </a:r>
                      <a:r>
                        <a:rPr lang="en-IE" sz="1200" b="0" dirty="0">
                          <a:solidFill>
                            <a:srgbClr val="1F217D"/>
                          </a:solidFill>
                          <a:effectLst/>
                          <a:latin typeface="Consolas" panose="020B0609020204030204" pitchFamily="49" charset="0"/>
                        </a:rPr>
                        <a:t>&gt;</a:t>
                      </a:r>
                      <a:r>
                        <a:rPr lang="en-IE" sz="1200" b="0" dirty="0">
                          <a:solidFill>
                            <a:srgbClr val="000000"/>
                          </a:solidFill>
                          <a:effectLst/>
                          <a:latin typeface="Consolas" panose="020B0609020204030204" pitchFamily="49" charset="0"/>
                        </a:rPr>
                        <a:t>Dark</a:t>
                      </a:r>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button</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div</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div</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body</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script</a:t>
                      </a:r>
                      <a:r>
                        <a:rPr lang="en-IE" sz="1200" b="0" dirty="0">
                          <a:solidFill>
                            <a:srgbClr val="000000"/>
                          </a:solidFill>
                          <a:effectLst/>
                          <a:latin typeface="Consolas" panose="020B0609020204030204" pitchFamily="49" charset="0"/>
                        </a:rPr>
                        <a:t> </a:t>
                      </a:r>
                      <a:r>
                        <a:rPr lang="en-IE" sz="1200" b="0" dirty="0" err="1">
                          <a:solidFill>
                            <a:srgbClr val="984E9C"/>
                          </a:solidFill>
                          <a:effectLst/>
                          <a:latin typeface="Consolas" panose="020B0609020204030204" pitchFamily="49" charset="0"/>
                        </a:rPr>
                        <a:t>src</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"https://ajax.googleapis.com/ajax/libs/</a:t>
                      </a:r>
                      <a:r>
                        <a:rPr lang="en-IE" sz="1200" b="0" dirty="0" err="1">
                          <a:solidFill>
                            <a:srgbClr val="AC9037"/>
                          </a:solidFill>
                          <a:effectLst/>
                          <a:latin typeface="Consolas" panose="020B0609020204030204" pitchFamily="49" charset="0"/>
                        </a:rPr>
                        <a:t>jquery</a:t>
                      </a:r>
                      <a:r>
                        <a:rPr lang="en-IE" sz="1200" b="0" dirty="0">
                          <a:solidFill>
                            <a:srgbClr val="AC9037"/>
                          </a:solidFill>
                          <a:effectLst/>
                          <a:latin typeface="Consolas" panose="020B0609020204030204" pitchFamily="49" charset="0"/>
                        </a:rPr>
                        <a:t>/3.5.1/jquery.min.js"</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script</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script</a:t>
                      </a:r>
                      <a:r>
                        <a:rPr lang="en-IE" sz="1200" b="0" dirty="0">
                          <a:solidFill>
                            <a:srgbClr val="000000"/>
                          </a:solidFill>
                          <a:effectLst/>
                          <a:latin typeface="Consolas" panose="020B0609020204030204" pitchFamily="49" charset="0"/>
                        </a:rPr>
                        <a:t> </a:t>
                      </a:r>
                      <a:r>
                        <a:rPr lang="en-IE" sz="1200" b="0" dirty="0" err="1">
                          <a:solidFill>
                            <a:srgbClr val="984E9C"/>
                          </a:solidFill>
                          <a:effectLst/>
                          <a:latin typeface="Consolas" panose="020B0609020204030204" pitchFamily="49" charset="0"/>
                        </a:rPr>
                        <a:t>src</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"https://cdnjs.cloudflare.com/ajax/libs/popper.js/1.16.0/</a:t>
                      </a:r>
                      <a:r>
                        <a:rPr lang="en-IE" sz="1200" b="0" dirty="0" err="1">
                          <a:solidFill>
                            <a:srgbClr val="AC9037"/>
                          </a:solidFill>
                          <a:effectLst/>
                          <a:latin typeface="Consolas" panose="020B0609020204030204" pitchFamily="49" charset="0"/>
                        </a:rPr>
                        <a:t>umd</a:t>
                      </a:r>
                      <a:r>
                        <a:rPr lang="en-IE" sz="1200" b="0" dirty="0">
                          <a:solidFill>
                            <a:srgbClr val="AC9037"/>
                          </a:solidFill>
                          <a:effectLst/>
                          <a:latin typeface="Consolas" panose="020B0609020204030204" pitchFamily="49" charset="0"/>
                        </a:rPr>
                        <a:t>/popper.min.js"</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script</a:t>
                      </a:r>
                      <a:r>
                        <a:rPr lang="en-IE" sz="1200" b="0" dirty="0">
                          <a:solidFill>
                            <a:srgbClr val="1F217D"/>
                          </a:solidFill>
                          <a:effectLst/>
                          <a:latin typeface="Consolas" panose="020B0609020204030204" pitchFamily="49" charset="0"/>
                        </a:rPr>
                        <a:t>&gt;</a:t>
                      </a:r>
                      <a:endParaRPr lang="en-IE" sz="1200" b="0" dirty="0">
                        <a:solidFill>
                          <a:srgbClr val="000000"/>
                        </a:solidFill>
                        <a:effectLst/>
                        <a:latin typeface="Consolas" panose="020B0609020204030204" pitchFamily="49" charset="0"/>
                      </a:endParaRPr>
                    </a:p>
                    <a:p>
                      <a:r>
                        <a:rPr lang="en-IE" sz="1200" b="0" dirty="0">
                          <a:solidFill>
                            <a:srgbClr val="1F217D"/>
                          </a:solidFill>
                          <a:effectLst/>
                          <a:latin typeface="Consolas" panose="020B0609020204030204" pitchFamily="49" charset="0"/>
                        </a:rPr>
                        <a:t>    &lt;</a:t>
                      </a:r>
                      <a:r>
                        <a:rPr lang="en-IE" sz="1200" b="0" dirty="0">
                          <a:solidFill>
                            <a:srgbClr val="4D7FE2"/>
                          </a:solidFill>
                          <a:effectLst/>
                          <a:latin typeface="Consolas" panose="020B0609020204030204" pitchFamily="49" charset="0"/>
                        </a:rPr>
                        <a:t>script</a:t>
                      </a:r>
                      <a:r>
                        <a:rPr lang="en-IE" sz="1200" b="0" dirty="0">
                          <a:solidFill>
                            <a:srgbClr val="000000"/>
                          </a:solidFill>
                          <a:effectLst/>
                          <a:latin typeface="Consolas" panose="020B0609020204030204" pitchFamily="49" charset="0"/>
                        </a:rPr>
                        <a:t> </a:t>
                      </a:r>
                      <a:r>
                        <a:rPr lang="en-IE" sz="1200" b="0" dirty="0" err="1">
                          <a:solidFill>
                            <a:srgbClr val="984E9C"/>
                          </a:solidFill>
                          <a:effectLst/>
                          <a:latin typeface="Consolas" panose="020B0609020204030204" pitchFamily="49" charset="0"/>
                        </a:rPr>
                        <a:t>src</a:t>
                      </a:r>
                      <a:r>
                        <a:rPr lang="en-IE" sz="1200" b="0" dirty="0">
                          <a:solidFill>
                            <a:srgbClr val="1F217D"/>
                          </a:solidFill>
                          <a:effectLst/>
                          <a:latin typeface="Consolas" panose="020B0609020204030204" pitchFamily="49" charset="0"/>
                        </a:rPr>
                        <a:t>=</a:t>
                      </a:r>
                      <a:r>
                        <a:rPr lang="en-IE" sz="1200" b="0" dirty="0">
                          <a:solidFill>
                            <a:srgbClr val="AC9037"/>
                          </a:solidFill>
                          <a:effectLst/>
                          <a:latin typeface="Consolas" panose="020B0609020204030204" pitchFamily="49" charset="0"/>
                        </a:rPr>
                        <a:t>"https://maxcdn.bootstrapcdn.com/bootstrap/4.5.2/</a:t>
                      </a:r>
                      <a:r>
                        <a:rPr lang="en-IE" sz="1200" b="0" dirty="0" err="1">
                          <a:solidFill>
                            <a:srgbClr val="AC9037"/>
                          </a:solidFill>
                          <a:effectLst/>
                          <a:latin typeface="Consolas" panose="020B0609020204030204" pitchFamily="49" charset="0"/>
                        </a:rPr>
                        <a:t>js</a:t>
                      </a:r>
                      <a:r>
                        <a:rPr lang="en-IE" sz="1200" b="0" dirty="0">
                          <a:solidFill>
                            <a:srgbClr val="AC9037"/>
                          </a:solidFill>
                          <a:effectLst/>
                          <a:latin typeface="Consolas" panose="020B0609020204030204" pitchFamily="49" charset="0"/>
                        </a:rPr>
                        <a:t>/bootstrap.min.js"</a:t>
                      </a:r>
                      <a:r>
                        <a:rPr lang="en-IE" sz="1200" b="0" dirty="0">
                          <a:solidFill>
                            <a:srgbClr val="1F217D"/>
                          </a:solidFill>
                          <a:effectLst/>
                          <a:latin typeface="Consolas" panose="020B0609020204030204" pitchFamily="49" charset="0"/>
                        </a:rPr>
                        <a:t>&gt;&lt;/</a:t>
                      </a:r>
                      <a:r>
                        <a:rPr lang="en-IE" sz="1200" b="0" dirty="0">
                          <a:solidFill>
                            <a:srgbClr val="4D7FE2"/>
                          </a:solidFill>
                          <a:effectLst/>
                          <a:latin typeface="Consolas" panose="020B0609020204030204" pitchFamily="49" charset="0"/>
                        </a:rPr>
                        <a:t>script</a:t>
                      </a:r>
                      <a:r>
                        <a:rPr lang="en-IE" sz="1200" b="0" dirty="0">
                          <a:solidFill>
                            <a:srgbClr val="1F217D"/>
                          </a:solidFill>
                          <a:effectLst/>
                          <a:latin typeface="Consolas" panose="020B0609020204030204" pitchFamily="49" charset="0"/>
                        </a:rPr>
                        <a:t>&gt;</a:t>
                      </a:r>
                      <a:r>
                        <a:rPr lang="en-IE" sz="1200" b="0" dirty="0">
                          <a:solidFill>
                            <a:srgbClr val="000000"/>
                          </a:solidFill>
                          <a:effectLst/>
                          <a:latin typeface="Consolas" panose="020B0609020204030204" pitchFamily="49" charset="0"/>
                        </a:rPr>
                        <a:t> </a:t>
                      </a:r>
                    </a:p>
                    <a:p>
                      <a:r>
                        <a:rPr lang="en-IE" sz="1200" b="0" dirty="0">
                          <a:solidFill>
                            <a:srgbClr val="1F217D"/>
                          </a:solidFill>
                          <a:effectLst/>
                          <a:latin typeface="Consolas" panose="020B0609020204030204" pitchFamily="49" charset="0"/>
                        </a:rPr>
                        <a:t>&lt;/</a:t>
                      </a:r>
                      <a:r>
                        <a:rPr lang="en-IE" sz="1200" b="0" dirty="0">
                          <a:solidFill>
                            <a:srgbClr val="4D7FE2"/>
                          </a:solidFill>
                          <a:effectLst/>
                          <a:latin typeface="Consolas" panose="020B0609020204030204" pitchFamily="49" charset="0"/>
                        </a:rPr>
                        <a:t>html</a:t>
                      </a:r>
                      <a:r>
                        <a:rPr lang="en-IE" sz="1200" b="0" dirty="0">
                          <a:solidFill>
                            <a:srgbClr val="1F217D"/>
                          </a:solidFill>
                          <a:effectLst/>
                          <a:latin typeface="Consolas" panose="020B0609020204030204" pitchFamily="49" charset="0"/>
                        </a:rPr>
                        <a:t>&gt;</a:t>
                      </a:r>
                      <a:endParaRPr lang="en-GB"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13173778"/>
                  </a:ext>
                </a:extLst>
              </a:tr>
            </a:tbl>
          </a:graphicData>
        </a:graphic>
      </p:graphicFrame>
      <p:sp>
        <p:nvSpPr>
          <p:cNvPr id="5" name="Content Placeholder 4">
            <a:extLst>
              <a:ext uri="{FF2B5EF4-FFF2-40B4-BE49-F238E27FC236}">
                <a16:creationId xmlns:a16="http://schemas.microsoft.com/office/drawing/2014/main" id="{D1A9EE8D-C1A6-516F-6FBC-2C39D74FE9C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0183051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Hamburger Nav Bar </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Webpage is expanded enough to show the full nav bar.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Reduce the size of the screen.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See what happens to the nav bar.</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CC7C826-944C-4C53-9B3A-2E89C4AB6A4D}"/>
              </a:ext>
            </a:extLst>
          </p:cNvPr>
          <p:cNvPicPr>
            <a:picLocks noChangeAspect="1"/>
          </p:cNvPicPr>
          <p:nvPr/>
        </p:nvPicPr>
        <p:blipFill>
          <a:blip r:embed="rId2"/>
          <a:stretch>
            <a:fillRect/>
          </a:stretch>
        </p:blipFill>
        <p:spPr>
          <a:xfrm>
            <a:off x="1885950" y="2647950"/>
            <a:ext cx="8420100" cy="3467100"/>
          </a:xfrm>
          <a:prstGeom prst="rect">
            <a:avLst/>
          </a:prstGeom>
          <a:ln>
            <a:solidFill>
              <a:schemeClr val="tx1"/>
            </a:solidFill>
          </a:ln>
        </p:spPr>
      </p:pic>
      <p:sp>
        <p:nvSpPr>
          <p:cNvPr id="2" name="Arrow: Right 1">
            <a:extLst>
              <a:ext uri="{FF2B5EF4-FFF2-40B4-BE49-F238E27FC236}">
                <a16:creationId xmlns:a16="http://schemas.microsoft.com/office/drawing/2014/main" id="{C634CA3A-891F-4208-A2B8-7655D583A58B}"/>
              </a:ext>
            </a:extLst>
          </p:cNvPr>
          <p:cNvSpPr/>
          <p:nvPr/>
        </p:nvSpPr>
        <p:spPr>
          <a:xfrm>
            <a:off x="470517" y="3191522"/>
            <a:ext cx="1263033" cy="389878"/>
          </a:xfrm>
          <a:prstGeom prst="rightArrow">
            <a:avLst/>
          </a:prstGeom>
          <a:solidFill>
            <a:srgbClr val="14AC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43B4D250-7906-5F44-66A9-F13FF22DF3DD}"/>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9892171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Hamburger Nav Bar </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When the webpage is reduced in size, the full nav bar links disappear and the menu button appears.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When we click on the menu button, we can see the links appear.</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EA63029-84D2-4758-AF2E-2740311EC298}"/>
              </a:ext>
            </a:extLst>
          </p:cNvPr>
          <p:cNvPicPr>
            <a:picLocks noChangeAspect="1"/>
          </p:cNvPicPr>
          <p:nvPr/>
        </p:nvPicPr>
        <p:blipFill>
          <a:blip r:embed="rId2"/>
          <a:stretch>
            <a:fillRect/>
          </a:stretch>
        </p:blipFill>
        <p:spPr>
          <a:xfrm>
            <a:off x="838200" y="2909262"/>
            <a:ext cx="4810497" cy="3529638"/>
          </a:xfrm>
          <a:prstGeom prst="rect">
            <a:avLst/>
          </a:prstGeom>
          <a:ln>
            <a:solidFill>
              <a:schemeClr val="tx1"/>
            </a:solidFill>
          </a:ln>
        </p:spPr>
      </p:pic>
      <p:pic>
        <p:nvPicPr>
          <p:cNvPr id="11" name="Picture 10">
            <a:extLst>
              <a:ext uri="{FF2B5EF4-FFF2-40B4-BE49-F238E27FC236}">
                <a16:creationId xmlns:a16="http://schemas.microsoft.com/office/drawing/2014/main" id="{D6DD4A38-2EC5-4601-B3AC-90A0D5D06BD7}"/>
              </a:ext>
            </a:extLst>
          </p:cNvPr>
          <p:cNvPicPr>
            <a:picLocks noChangeAspect="1"/>
          </p:cNvPicPr>
          <p:nvPr/>
        </p:nvPicPr>
        <p:blipFill>
          <a:blip r:embed="rId3"/>
          <a:stretch>
            <a:fillRect/>
          </a:stretch>
        </p:blipFill>
        <p:spPr>
          <a:xfrm>
            <a:off x="7006503" y="2909262"/>
            <a:ext cx="3805122" cy="3529638"/>
          </a:xfrm>
          <a:prstGeom prst="rect">
            <a:avLst/>
          </a:prstGeom>
          <a:ln>
            <a:solidFill>
              <a:schemeClr val="tx1"/>
            </a:solidFill>
          </a:ln>
        </p:spPr>
      </p:pic>
      <p:sp>
        <p:nvSpPr>
          <p:cNvPr id="2" name="Arrow: Left 1">
            <a:extLst>
              <a:ext uri="{FF2B5EF4-FFF2-40B4-BE49-F238E27FC236}">
                <a16:creationId xmlns:a16="http://schemas.microsoft.com/office/drawing/2014/main" id="{FB515F1A-85A3-4EB4-B6D9-67E98B257254}"/>
              </a:ext>
            </a:extLst>
          </p:cNvPr>
          <p:cNvSpPr/>
          <p:nvPr/>
        </p:nvSpPr>
        <p:spPr>
          <a:xfrm>
            <a:off x="11008311" y="3144175"/>
            <a:ext cx="736846" cy="304800"/>
          </a:xfrm>
          <a:prstGeom prst="leftArrow">
            <a:avLst/>
          </a:prstGeom>
          <a:solidFill>
            <a:srgbClr val="14AC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03924F70-87DC-BA7C-96CE-64A95517536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699633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964074"/>
            <a:ext cx="10092655"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Now that we know what Bootstrap looks like, let’s use it on some of our webpages by completing some of the Tasks on Moodle.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Refer to the Bootstrap ‘Cheat Sheet’ on Moodle at any point if you need it and check out the resources at w3schools.com at the link below for a deeper look into what Bootstrap can offer you.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https://www.w3schools.com/bootstrap4/default.asp</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530DB0-F3D8-5496-39F3-7D1FC9FFF6F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2214242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Summary</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964074"/>
            <a:ext cx="10092655" cy="44012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are now familiar with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What bootstrap is and it's Pros and Cons</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a:ln>
                  <a:noFill/>
                </a:ln>
                <a:solidFill>
                  <a:prstClr val="black"/>
                </a:solidFill>
                <a:effectLst/>
                <a:uLnTx/>
                <a:uFillTx/>
                <a:latin typeface="Calibri" panose="020F0502020204030204"/>
                <a:ea typeface="+mn-ea"/>
                <a:cs typeface="+mn-cs"/>
              </a:rPr>
              <a:t>How to include the bootstrap stylesheet in your HTML</a:t>
            </a: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a:ln>
                  <a:noFill/>
                </a:ln>
                <a:solidFill>
                  <a:prstClr val="black"/>
                </a:solidFill>
                <a:effectLst/>
                <a:uLnTx/>
                <a:uFillTx/>
                <a:latin typeface="Calibri" panose="020F0502020204030204"/>
                <a:ea typeface="+mn-ea"/>
                <a:cs typeface="+mn-cs"/>
              </a:rPr>
              <a:t>How to use the bootstrap stylesheet to produce responsive design for your web pages</a:t>
            </a:r>
            <a:endParaRPr kumimoji="0" lang="en-IE" sz="20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00C1CB2-81EB-B305-A241-B28E4735866F}"/>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9862745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1211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01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5257800" cy="984583"/>
          </a:xfrm>
        </p:spPr>
        <p:txBody>
          <a:bodyPr>
            <a:normAutofit/>
          </a:bodyPr>
          <a:lstStyle/>
          <a:p>
            <a:r>
              <a:rPr lang="en-IE" b="1" dirty="0"/>
              <a:t>The World Wide Web</a:t>
            </a:r>
            <a:endParaRPr lang="en-IE" sz="3400" dirty="0"/>
          </a:p>
        </p:txBody>
      </p:sp>
      <p:pic>
        <p:nvPicPr>
          <p:cNvPr id="5" name="Picture 4">
            <a:extLst>
              <a:ext uri="{FF2B5EF4-FFF2-40B4-BE49-F238E27FC236}">
                <a16:creationId xmlns:a16="http://schemas.microsoft.com/office/drawing/2014/main" id="{60D2627C-2D60-4D56-A053-0A63BFEBB82D}"/>
              </a:ext>
            </a:extLst>
          </p:cNvPr>
          <p:cNvPicPr>
            <a:picLocks noChangeAspect="1"/>
          </p:cNvPicPr>
          <p:nvPr/>
        </p:nvPicPr>
        <p:blipFill>
          <a:blip r:embed="rId2"/>
          <a:stretch>
            <a:fillRect/>
          </a:stretch>
        </p:blipFill>
        <p:spPr>
          <a:xfrm>
            <a:off x="1261427" y="1800542"/>
            <a:ext cx="9554182" cy="4407218"/>
          </a:xfrm>
          <a:prstGeom prst="rect">
            <a:avLst/>
          </a:prstGeom>
        </p:spPr>
      </p:pic>
      <p:sp>
        <p:nvSpPr>
          <p:cNvPr id="3" name="Content Placeholder 2">
            <a:extLst>
              <a:ext uri="{FF2B5EF4-FFF2-40B4-BE49-F238E27FC236}">
                <a16:creationId xmlns:a16="http://schemas.microsoft.com/office/drawing/2014/main" id="{A1CF5807-732E-8FB4-4DC9-7DD5A4FE9AE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367896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The Grid</a:t>
            </a:r>
          </a:p>
        </p:txBody>
      </p:sp>
      <p:pic>
        <p:nvPicPr>
          <p:cNvPr id="7" name="Content Placeholder 6" descr="A close up of a logo&#10;&#10;Description automatically generated">
            <a:extLst>
              <a:ext uri="{FF2B5EF4-FFF2-40B4-BE49-F238E27FC236}">
                <a16:creationId xmlns:a16="http://schemas.microsoft.com/office/drawing/2014/main" id="{E439282E-421D-4E7C-AD64-7E900AE0B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8980" y="0"/>
            <a:ext cx="2033020" cy="1143002"/>
          </a:xfrm>
        </p:spPr>
      </p:pic>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Each page is made up of rows. You can have as many rows on the page as you want or need.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Each row is made up columns. The combined column width per row is 12.</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can have less than 12.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can’t have more.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examples below show 3 rows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first has one column of width 8 and a second column of width 4 	(8 + 4 = 12)</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second has three columns of width 4 				(4 + 4 + 4 = 12)</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third has one column of width 6 and a second column of width 6	(6 + 6 = 12)</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Graphical user interface, application, table&#10;&#10;Description automatically generated">
            <a:extLst>
              <a:ext uri="{FF2B5EF4-FFF2-40B4-BE49-F238E27FC236}">
                <a16:creationId xmlns:a16="http://schemas.microsoft.com/office/drawing/2014/main" id="{24CF2559-85FB-4970-B503-BB1490CD5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989" y="4890895"/>
            <a:ext cx="7697467" cy="1720884"/>
          </a:xfrm>
          <a:prstGeom prst="rect">
            <a:avLst/>
          </a:prstGeom>
          <a:ln>
            <a:solidFill>
              <a:schemeClr val="tx1"/>
            </a:solidFill>
          </a:ln>
        </p:spPr>
      </p:pic>
      <p:sp>
        <p:nvSpPr>
          <p:cNvPr id="5" name="TextBox 4">
            <a:extLst>
              <a:ext uri="{FF2B5EF4-FFF2-40B4-BE49-F238E27FC236}">
                <a16:creationId xmlns:a16="http://schemas.microsoft.com/office/drawing/2014/main" id="{9EE426DB-41F2-4CC3-B0F5-3158AB76B6B9}"/>
              </a:ext>
            </a:extLst>
          </p:cNvPr>
          <p:cNvSpPr txBox="1"/>
          <p:nvPr/>
        </p:nvSpPr>
        <p:spPr>
          <a:xfrm>
            <a:off x="8001429" y="6611779"/>
            <a:ext cx="419057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Credit: https://www.taniarascia.com/what-is-bootstrap-and-how-do-i-use-it/</a:t>
            </a:r>
          </a:p>
        </p:txBody>
      </p:sp>
    </p:spTree>
    <p:extLst>
      <p:ext uri="{BB962C8B-B14F-4D97-AF65-F5344CB8AC3E}">
        <p14:creationId xmlns:p14="http://schemas.microsoft.com/office/powerpoint/2010/main" val="4423709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The Grid</a:t>
            </a:r>
          </a:p>
        </p:txBody>
      </p:sp>
      <p:pic>
        <p:nvPicPr>
          <p:cNvPr id="7" name="Content Placeholder 6" descr="A close up of a logo&#10;&#10;Description automatically generated">
            <a:extLst>
              <a:ext uri="{FF2B5EF4-FFF2-40B4-BE49-F238E27FC236}">
                <a16:creationId xmlns:a16="http://schemas.microsoft.com/office/drawing/2014/main" id="{E439282E-421D-4E7C-AD64-7E900AE0B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8980" y="0"/>
            <a:ext cx="2033020" cy="1143002"/>
          </a:xfrm>
        </p:spPr>
      </p:pic>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535531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If we look at our examples from the previous slides, you can see how they are made up of rows and columns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Two rows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First row – One column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Second row – Three columns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Going further into detail on this is out of the scope of this class but it is useful to bear in mind when arranging your pages.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EE426DB-41F2-4CC3-B0F5-3158AB76B6B9}"/>
              </a:ext>
            </a:extLst>
          </p:cNvPr>
          <p:cNvSpPr txBox="1"/>
          <p:nvPr/>
        </p:nvSpPr>
        <p:spPr>
          <a:xfrm>
            <a:off x="8001429" y="6611779"/>
            <a:ext cx="419057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Credit: https://www.taniarascia.com/what-is-bootstrap-and-how-do-i-use-it/</a:t>
            </a:r>
          </a:p>
        </p:txBody>
      </p:sp>
      <p:pic>
        <p:nvPicPr>
          <p:cNvPr id="2" name="Picture 1" descr="A picture containing graphical user interface&#10;&#10;Description automatically generated">
            <a:extLst>
              <a:ext uri="{FF2B5EF4-FFF2-40B4-BE49-F238E27FC236}">
                <a16:creationId xmlns:a16="http://schemas.microsoft.com/office/drawing/2014/main" id="{461DBBAB-6C9B-48AC-BD9B-AD00AA85E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145" y="2027862"/>
            <a:ext cx="4287776" cy="2802275"/>
          </a:xfrm>
          <a:prstGeom prst="rect">
            <a:avLst/>
          </a:prstGeom>
        </p:spPr>
      </p:pic>
      <p:pic>
        <p:nvPicPr>
          <p:cNvPr id="6" name="Picture 5" descr="Graphical user interface, website&#10;&#10;Description automatically generated">
            <a:extLst>
              <a:ext uri="{FF2B5EF4-FFF2-40B4-BE49-F238E27FC236}">
                <a16:creationId xmlns:a16="http://schemas.microsoft.com/office/drawing/2014/main" id="{EDB7FDD8-1694-409A-97E5-7E8E8EFBC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503" y="2027862"/>
            <a:ext cx="4287775" cy="2892191"/>
          </a:xfrm>
          <a:prstGeom prst="rect">
            <a:avLst/>
          </a:prstGeom>
        </p:spPr>
      </p:pic>
    </p:spTree>
    <p:extLst>
      <p:ext uri="{BB962C8B-B14F-4D97-AF65-F5344CB8AC3E}">
        <p14:creationId xmlns:p14="http://schemas.microsoft.com/office/powerpoint/2010/main" val="4639776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Responsive Columns</a:t>
            </a:r>
          </a:p>
        </p:txBody>
      </p:sp>
      <p:pic>
        <p:nvPicPr>
          <p:cNvPr id="7" name="Content Placeholder 6" descr="A close up of a logo&#10;&#10;Description automatically generated">
            <a:extLst>
              <a:ext uri="{FF2B5EF4-FFF2-40B4-BE49-F238E27FC236}">
                <a16:creationId xmlns:a16="http://schemas.microsoft.com/office/drawing/2014/main" id="{E439282E-421D-4E7C-AD64-7E900AE0B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8980" y="0"/>
            <a:ext cx="2033020" cy="1143002"/>
          </a:xfrm>
        </p:spPr>
      </p:pic>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357020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Add the Bootstrap stylesheet URL to the index.html document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link</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rel</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"stylesheet“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href</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"https://stackpath.bootstrapcdn.com/bootstrap/4.3.1/css/bootstrap.min.css"</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integrity</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"sha384-ggOyR0iXCbMQv3Xipma34MD+dH/1fQ784/j6cY/iJTQUOhcWr7x9JvoRxT2MZw1T"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crossorigin</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"anonymous"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Column sizes per device type.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"row"</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"col-"</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Devices &lt; 576px (Smaller </a:t>
            </a:r>
            <a:r>
              <a:rPr kumimoji="0" lang="en-IE"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SmartPhones</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"col-</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sm</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Devices &gt;= 576px (</a:t>
            </a:r>
            <a:r>
              <a:rPr kumimoji="0" lang="en-IE"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SmartPhones</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"col-md"</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Devices &gt;= 768px (Tablets)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"col-</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lg</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Devices &gt;= 992px (Laptops)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"col-xl”</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Devices &gt;= 1200px (Desktops)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7263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How to reference elements</a:t>
            </a:r>
          </a:p>
        </p:txBody>
      </p:sp>
      <p:pic>
        <p:nvPicPr>
          <p:cNvPr id="7" name="Content Placeholder 6" descr="A close up of a logo&#10;&#10;Description automatically generated">
            <a:extLst>
              <a:ext uri="{FF2B5EF4-FFF2-40B4-BE49-F238E27FC236}">
                <a16:creationId xmlns:a16="http://schemas.microsoft.com/office/drawing/2014/main" id="{E439282E-421D-4E7C-AD64-7E900AE0B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8980" y="0"/>
            <a:ext cx="2033020" cy="1143002"/>
          </a:xfrm>
        </p:spPr>
      </p:pic>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44067CF-6129-432C-A6AF-1BE6BC88C526}"/>
              </a:ext>
            </a:extLst>
          </p:cNvPr>
          <p:cNvSpPr txBox="1"/>
          <p:nvPr/>
        </p:nvSpPr>
        <p:spPr>
          <a:xfrm>
            <a:off x="972457" y="1964075"/>
            <a:ext cx="10784114" cy="4801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1" i="0" u="sng" strike="noStrike" kern="1200" cap="none" spc="0" normalizeH="0" baseline="0" noProof="0" dirty="0">
                <a:ln>
                  <a:noFill/>
                </a:ln>
                <a:solidFill>
                  <a:prstClr val="black"/>
                </a:solidFill>
                <a:effectLst/>
                <a:uLnTx/>
                <a:uFillTx/>
                <a:latin typeface="Calibri" panose="020F0502020204030204"/>
                <a:ea typeface="+mn-ea"/>
                <a:cs typeface="+mn-cs"/>
              </a:rPr>
              <a:t>Element:                     Code: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Rows:	     &lt;div class=“row”&gt;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Columns:      &lt;div class=“col”&gt;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Buttons:        &lt;button type=“button” class=“</a:t>
            </a:r>
            <a:r>
              <a:rPr kumimoji="0" lang="en-IE" sz="1800" b="0" i="0" u="none" strike="noStrike" kern="1200" cap="none" spc="0" normalizeH="0" baseline="0" noProof="0" dirty="0" err="1">
                <a:ln>
                  <a:noFill/>
                </a:ln>
                <a:solidFill>
                  <a:prstClr val="black"/>
                </a:solidFill>
                <a:effectLst/>
                <a:uLnTx/>
                <a:uFillTx/>
                <a:latin typeface="Calibri" panose="020F0502020204030204"/>
                <a:ea typeface="+mn-ea"/>
                <a:cs typeface="+mn-cs"/>
              </a:rPr>
              <a:t>btn</a:t>
            </a: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E" sz="1800" b="0" i="0" u="none" strike="noStrike" kern="1200" cap="none" spc="0" normalizeH="0" baseline="0" noProof="0" dirty="0" err="1">
                <a:ln>
                  <a:noFill/>
                </a:ln>
                <a:solidFill>
                  <a:prstClr val="black"/>
                </a:solidFill>
                <a:effectLst/>
                <a:uLnTx/>
                <a:uFillTx/>
                <a:latin typeface="Calibri" panose="020F0502020204030204"/>
                <a:ea typeface="+mn-ea"/>
                <a:cs typeface="+mn-cs"/>
              </a:rPr>
              <a:t>btn</a:t>
            </a: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-warning”&gt;Warning&lt;/button&gt;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Background: &lt;div class=“p-2 mb-2 </a:t>
            </a:r>
            <a:r>
              <a:rPr kumimoji="0" lang="en-IE" sz="1800" b="0" i="0" u="none" strike="noStrike" kern="1200" cap="none" spc="0" normalizeH="0" baseline="0" noProof="0" dirty="0" err="1">
                <a:ln>
                  <a:noFill/>
                </a:ln>
                <a:solidFill>
                  <a:prstClr val="black"/>
                </a:solidFill>
                <a:effectLst/>
                <a:uLnTx/>
                <a:uFillTx/>
                <a:latin typeface="Calibri" panose="020F0502020204030204"/>
                <a:ea typeface="+mn-ea"/>
                <a:cs typeface="+mn-cs"/>
              </a:rPr>
              <a:t>bg</a:t>
            </a: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-success text-white”&gt; .</a:t>
            </a:r>
            <a:r>
              <a:rPr kumimoji="0" lang="en-IE" sz="1800" b="0" i="0" u="none" strike="noStrike" kern="1200" cap="none" spc="0" normalizeH="0" baseline="0" noProof="0" dirty="0" err="1">
                <a:ln>
                  <a:noFill/>
                </a:ln>
                <a:solidFill>
                  <a:prstClr val="black"/>
                </a:solidFill>
                <a:effectLst/>
                <a:uLnTx/>
                <a:uFillTx/>
                <a:latin typeface="Calibri" panose="020F0502020204030204"/>
                <a:ea typeface="+mn-ea"/>
                <a:cs typeface="+mn-cs"/>
              </a:rPr>
              <a:t>bg</a:t>
            </a: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-success&lt;/div&gt;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Text:               &lt;p class=“text-primary”&gt;.text-primary&lt;/p&gt;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84509FD-EEFC-4186-9D45-07FAF9AB3F4A}"/>
              </a:ext>
            </a:extLst>
          </p:cNvPr>
          <p:cNvPicPr>
            <a:picLocks noChangeAspect="1"/>
          </p:cNvPicPr>
          <p:nvPr/>
        </p:nvPicPr>
        <p:blipFill>
          <a:blip r:embed="rId3"/>
          <a:stretch>
            <a:fillRect/>
          </a:stretch>
        </p:blipFill>
        <p:spPr>
          <a:xfrm>
            <a:off x="9066575" y="5863837"/>
            <a:ext cx="1964768" cy="491192"/>
          </a:xfrm>
          <a:prstGeom prst="rect">
            <a:avLst/>
          </a:prstGeom>
        </p:spPr>
      </p:pic>
      <p:pic>
        <p:nvPicPr>
          <p:cNvPr id="20" name="Picture 19">
            <a:extLst>
              <a:ext uri="{FF2B5EF4-FFF2-40B4-BE49-F238E27FC236}">
                <a16:creationId xmlns:a16="http://schemas.microsoft.com/office/drawing/2014/main" id="{21541686-0D3F-4BA1-9166-07E782CFBADC}"/>
              </a:ext>
            </a:extLst>
          </p:cNvPr>
          <p:cNvPicPr>
            <a:picLocks noChangeAspect="1"/>
          </p:cNvPicPr>
          <p:nvPr/>
        </p:nvPicPr>
        <p:blipFill>
          <a:blip r:embed="rId4"/>
          <a:stretch>
            <a:fillRect/>
          </a:stretch>
        </p:blipFill>
        <p:spPr>
          <a:xfrm>
            <a:off x="8942610" y="4822594"/>
            <a:ext cx="2157185" cy="715336"/>
          </a:xfrm>
          <a:prstGeom prst="rect">
            <a:avLst/>
          </a:prstGeom>
        </p:spPr>
      </p:pic>
      <p:pic>
        <p:nvPicPr>
          <p:cNvPr id="22" name="Picture 21">
            <a:extLst>
              <a:ext uri="{FF2B5EF4-FFF2-40B4-BE49-F238E27FC236}">
                <a16:creationId xmlns:a16="http://schemas.microsoft.com/office/drawing/2014/main" id="{C1C02999-9645-44FD-8695-BC7D08715ADF}"/>
              </a:ext>
            </a:extLst>
          </p:cNvPr>
          <p:cNvPicPr>
            <a:picLocks noChangeAspect="1"/>
          </p:cNvPicPr>
          <p:nvPr/>
        </p:nvPicPr>
        <p:blipFill>
          <a:blip r:embed="rId5"/>
          <a:stretch>
            <a:fillRect/>
          </a:stretch>
        </p:blipFill>
        <p:spPr>
          <a:xfrm>
            <a:off x="9341075" y="4007064"/>
            <a:ext cx="1415769" cy="715336"/>
          </a:xfrm>
          <a:prstGeom prst="rect">
            <a:avLst/>
          </a:prstGeom>
        </p:spPr>
      </p:pic>
    </p:spTree>
    <p:extLst>
      <p:ext uri="{BB962C8B-B14F-4D97-AF65-F5344CB8AC3E}">
        <p14:creationId xmlns:p14="http://schemas.microsoft.com/office/powerpoint/2010/main" val="21006582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Colours</a:t>
            </a:r>
          </a:p>
        </p:txBody>
      </p:sp>
      <p:pic>
        <p:nvPicPr>
          <p:cNvPr id="7" name="Content Placeholder 6" descr="A close up of a logo&#10;&#10;Description automatically generated">
            <a:extLst>
              <a:ext uri="{FF2B5EF4-FFF2-40B4-BE49-F238E27FC236}">
                <a16:creationId xmlns:a16="http://schemas.microsoft.com/office/drawing/2014/main" id="{E439282E-421D-4E7C-AD64-7E900AE0B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8980" y="0"/>
            <a:ext cx="2033020" cy="1143002"/>
          </a:xfrm>
        </p:spPr>
      </p:pic>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B5B3905-5ABB-4BF0-9F7A-C5E64840DA55}"/>
              </a:ext>
            </a:extLst>
          </p:cNvPr>
          <p:cNvPicPr>
            <a:picLocks noChangeAspect="1"/>
          </p:cNvPicPr>
          <p:nvPr/>
        </p:nvPicPr>
        <p:blipFill>
          <a:blip r:embed="rId3"/>
          <a:stretch>
            <a:fillRect/>
          </a:stretch>
        </p:blipFill>
        <p:spPr>
          <a:xfrm>
            <a:off x="2493263" y="1882065"/>
            <a:ext cx="1915278" cy="4739169"/>
          </a:xfrm>
          <a:prstGeom prst="rect">
            <a:avLst/>
          </a:prstGeom>
        </p:spPr>
      </p:pic>
      <p:sp>
        <p:nvSpPr>
          <p:cNvPr id="3" name="TextBox 2">
            <a:extLst>
              <a:ext uri="{FF2B5EF4-FFF2-40B4-BE49-F238E27FC236}">
                <a16:creationId xmlns:a16="http://schemas.microsoft.com/office/drawing/2014/main" id="{072C414F-8A37-4B0A-97C7-EF26A79D7D03}"/>
              </a:ext>
            </a:extLst>
          </p:cNvPr>
          <p:cNvSpPr txBox="1"/>
          <p:nvPr/>
        </p:nvSpPr>
        <p:spPr>
          <a:xfrm>
            <a:off x="2813337" y="4055321"/>
            <a:ext cx="12751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bg-warning</a:t>
            </a:r>
          </a:p>
        </p:txBody>
      </p:sp>
      <p:sp>
        <p:nvSpPr>
          <p:cNvPr id="11" name="TextBox 10">
            <a:extLst>
              <a:ext uri="{FF2B5EF4-FFF2-40B4-BE49-F238E27FC236}">
                <a16:creationId xmlns:a16="http://schemas.microsoft.com/office/drawing/2014/main" id="{4055ABEC-B22F-4DE9-AD87-BEE77AA92449}"/>
              </a:ext>
            </a:extLst>
          </p:cNvPr>
          <p:cNvSpPr txBox="1"/>
          <p:nvPr/>
        </p:nvSpPr>
        <p:spPr>
          <a:xfrm>
            <a:off x="2832363" y="2028976"/>
            <a:ext cx="1357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bg-primary</a:t>
            </a:r>
          </a:p>
        </p:txBody>
      </p:sp>
      <p:sp>
        <p:nvSpPr>
          <p:cNvPr id="12" name="TextBox 11">
            <a:extLst>
              <a:ext uri="{FF2B5EF4-FFF2-40B4-BE49-F238E27FC236}">
                <a16:creationId xmlns:a16="http://schemas.microsoft.com/office/drawing/2014/main" id="{F53F4812-3A12-4E48-8EDB-9975C147D6EA}"/>
              </a:ext>
            </a:extLst>
          </p:cNvPr>
          <p:cNvSpPr txBox="1"/>
          <p:nvPr/>
        </p:nvSpPr>
        <p:spPr>
          <a:xfrm>
            <a:off x="2848292" y="2691168"/>
            <a:ext cx="12052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bg-success</a:t>
            </a:r>
          </a:p>
        </p:txBody>
      </p:sp>
      <p:sp>
        <p:nvSpPr>
          <p:cNvPr id="13" name="TextBox 12">
            <a:extLst>
              <a:ext uri="{FF2B5EF4-FFF2-40B4-BE49-F238E27FC236}">
                <a16:creationId xmlns:a16="http://schemas.microsoft.com/office/drawing/2014/main" id="{07D1D8AA-6452-41FF-B5BB-0A481892CFD6}"/>
              </a:ext>
            </a:extLst>
          </p:cNvPr>
          <p:cNvSpPr txBox="1"/>
          <p:nvPr/>
        </p:nvSpPr>
        <p:spPr>
          <a:xfrm>
            <a:off x="2995798" y="3365327"/>
            <a:ext cx="910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bg-info</a:t>
            </a:r>
          </a:p>
        </p:txBody>
      </p:sp>
      <p:sp>
        <p:nvSpPr>
          <p:cNvPr id="14" name="TextBox 13">
            <a:extLst>
              <a:ext uri="{FF2B5EF4-FFF2-40B4-BE49-F238E27FC236}">
                <a16:creationId xmlns:a16="http://schemas.microsoft.com/office/drawing/2014/main" id="{38FF513A-30EF-41B8-B03F-17D595E49835}"/>
              </a:ext>
            </a:extLst>
          </p:cNvPr>
          <p:cNvSpPr txBox="1"/>
          <p:nvPr/>
        </p:nvSpPr>
        <p:spPr>
          <a:xfrm>
            <a:off x="2911740" y="4736933"/>
            <a:ext cx="11988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bg-danger</a:t>
            </a:r>
          </a:p>
        </p:txBody>
      </p:sp>
      <p:sp>
        <p:nvSpPr>
          <p:cNvPr id="15" name="TextBox 14">
            <a:extLst>
              <a:ext uri="{FF2B5EF4-FFF2-40B4-BE49-F238E27FC236}">
                <a16:creationId xmlns:a16="http://schemas.microsoft.com/office/drawing/2014/main" id="{DD659672-C4ED-4559-BFC9-CF76C3D2448C}"/>
              </a:ext>
            </a:extLst>
          </p:cNvPr>
          <p:cNvSpPr txBox="1"/>
          <p:nvPr/>
        </p:nvSpPr>
        <p:spPr>
          <a:xfrm>
            <a:off x="2695890" y="5411092"/>
            <a:ext cx="15100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bg-secondary</a:t>
            </a:r>
          </a:p>
        </p:txBody>
      </p:sp>
      <p:sp>
        <p:nvSpPr>
          <p:cNvPr id="16" name="TextBox 15">
            <a:extLst>
              <a:ext uri="{FF2B5EF4-FFF2-40B4-BE49-F238E27FC236}">
                <a16:creationId xmlns:a16="http://schemas.microsoft.com/office/drawing/2014/main" id="{9B958E88-7B3D-4DDF-AA22-63187E366744}"/>
              </a:ext>
            </a:extLst>
          </p:cNvPr>
          <p:cNvSpPr txBox="1"/>
          <p:nvPr/>
        </p:nvSpPr>
        <p:spPr>
          <a:xfrm>
            <a:off x="2953654" y="6044223"/>
            <a:ext cx="9944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bg-dark</a:t>
            </a:r>
          </a:p>
        </p:txBody>
      </p:sp>
    </p:spTree>
    <p:extLst>
      <p:ext uri="{BB962C8B-B14F-4D97-AF65-F5344CB8AC3E}">
        <p14:creationId xmlns:p14="http://schemas.microsoft.com/office/powerpoint/2010/main" val="1711435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Cards</a:t>
            </a:r>
          </a:p>
        </p:txBody>
      </p:sp>
      <p:pic>
        <p:nvPicPr>
          <p:cNvPr id="7" name="Content Placeholder 6" descr="A close up of a logo&#10;&#10;Description automatically generated">
            <a:extLst>
              <a:ext uri="{FF2B5EF4-FFF2-40B4-BE49-F238E27FC236}">
                <a16:creationId xmlns:a16="http://schemas.microsoft.com/office/drawing/2014/main" id="{E439282E-421D-4E7C-AD64-7E900AE0B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8980" y="0"/>
            <a:ext cx="2033020" cy="1143002"/>
          </a:xfrm>
        </p:spPr>
      </p:pic>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11E971C-D39A-4309-A824-197509BA1418}"/>
              </a:ext>
            </a:extLst>
          </p:cNvPr>
          <p:cNvSpPr txBox="1"/>
          <p:nvPr/>
        </p:nvSpPr>
        <p:spPr>
          <a:xfrm>
            <a:off x="1045029" y="2002971"/>
            <a:ext cx="9320780"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"card"</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8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img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"card-</a:t>
            </a:r>
            <a:r>
              <a:rPr kumimoji="0" lang="en-US" sz="18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img</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-top"</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"/images/pathToYourImage.png/jpg"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alt</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“Alternate Text For Image"</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"card-body"</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h4</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"card-title"</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Card title</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h4</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"card-text"</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Some quick example text to build on the card title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and make up the bulk of the card's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-primary"</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You can define a link to bring you somewhere if required</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259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Buttons</a:t>
            </a:r>
          </a:p>
        </p:txBody>
      </p:sp>
      <p:pic>
        <p:nvPicPr>
          <p:cNvPr id="7" name="Content Placeholder 6" descr="A close up of a logo&#10;&#10;Description automatically generated">
            <a:extLst>
              <a:ext uri="{FF2B5EF4-FFF2-40B4-BE49-F238E27FC236}">
                <a16:creationId xmlns:a16="http://schemas.microsoft.com/office/drawing/2014/main" id="{E439282E-421D-4E7C-AD64-7E900AE0B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8980" y="0"/>
            <a:ext cx="2033020" cy="1143002"/>
          </a:xfrm>
        </p:spPr>
      </p:pic>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427809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Bootstrap buttons are an easy way to bring some nice design to your website.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They can be used to turn a plain hyperlink into an eye catching button to help attract the user’s attention.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Copy the code below and paste it into the &lt;body&gt; section of the Task 1 Repl session below the grid code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Button Styles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Basic</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-primary"</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Primary</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-secondary"</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Secondary</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-success"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Success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-info"</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Info</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-warning"</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Warning</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-danger"</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Danger</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btn</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-dark"</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Dark</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286000" marR="0" lvl="5"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87664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fontScale="90000"/>
          </a:bodyPr>
          <a:lstStyle/>
          <a:p>
            <a:r>
              <a:rPr lang="en-IE" b="1" dirty="0"/>
              <a:t>Bootstrap – Hamburger Nav Bar - Template</a:t>
            </a:r>
          </a:p>
        </p:txBody>
      </p:sp>
      <p:pic>
        <p:nvPicPr>
          <p:cNvPr id="7" name="Content Placeholder 6" descr="A close up of a logo&#10;&#10;Description automatically generated">
            <a:extLst>
              <a:ext uri="{FF2B5EF4-FFF2-40B4-BE49-F238E27FC236}">
                <a16:creationId xmlns:a16="http://schemas.microsoft.com/office/drawing/2014/main" id="{E439282E-421D-4E7C-AD64-7E900AE0B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8980" y="0"/>
            <a:ext cx="2033020" cy="1143002"/>
          </a:xfrm>
        </p:spPr>
      </p:pic>
      <p:sp>
        <p:nvSpPr>
          <p:cNvPr id="8" name="TextBox 7">
            <a:extLst>
              <a:ext uri="{FF2B5EF4-FFF2-40B4-BE49-F238E27FC236}">
                <a16:creationId xmlns:a16="http://schemas.microsoft.com/office/drawing/2014/main" id="{832C95ED-200A-4F56-AB3A-A0FFCAAAD20E}"/>
              </a:ext>
            </a:extLst>
          </p:cNvPr>
          <p:cNvSpPr txBox="1"/>
          <p:nvPr/>
        </p:nvSpPr>
        <p:spPr>
          <a:xfrm>
            <a:off x="838200" y="1383774"/>
            <a:ext cx="10092655" cy="5216813"/>
          </a:xfrm>
          <a:prstGeom prst="rect">
            <a:avLst/>
          </a:prstGeom>
          <a:noFill/>
          <a:ln w="57150">
            <a:solidFill>
              <a:srgbClr val="14ACB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&lt;!DOCTYPE</a:t>
            </a:r>
            <a:r>
              <a:rPr kumimoji="0" lang="en-IE" sz="900" b="0" i="0" u="none" strike="noStrike" kern="1200" cap="none" spc="0" normalizeH="0" baseline="0" noProof="0" dirty="0">
                <a:ln>
                  <a:noFill/>
                </a:ln>
                <a:solidFill>
                  <a:srgbClr val="3953A4"/>
                </a:solidFill>
                <a:effectLst/>
                <a:uLnTx/>
                <a:uFillTx/>
                <a:latin typeface="Consolas" panose="020B0609020204030204" pitchFamily="49" charset="0"/>
                <a:ea typeface="+mn-ea"/>
                <a:cs typeface="+mn-cs"/>
              </a:rPr>
              <a:t> html</a:t>
            </a:r>
            <a:r>
              <a:rPr kumimoji="0" lang="en-IE" sz="9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meta</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charset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"utf-8"</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meta</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name</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"viewport"</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content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"width=device-width"</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title</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Class 7 - Bootstrap</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title</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link</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rel</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"stylesheet"</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"https://maxcdn.bootstrapcdn.com/bootstrap/4.5.2/</a:t>
            </a:r>
            <a:r>
              <a:rPr kumimoji="0" lang="en-IE" sz="9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css</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/bootstrap.min.css"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nav</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"navbar navbar-expand-md </a:t>
            </a:r>
            <a:r>
              <a:rPr kumimoji="0" lang="en-IE" sz="9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bg</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-dark navbar-dark"</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&lt;!--</a:t>
            </a:r>
            <a:r>
              <a:rPr kumimoji="0" lang="en-IE" sz="900" b="0" i="1"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Brand </a:t>
            </a:r>
            <a:r>
              <a:rPr kumimoji="0" lang="en-IE" sz="9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"navbar-brand"</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Navbar</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&lt;!--</a:t>
            </a:r>
            <a:r>
              <a:rPr kumimoji="0" lang="en-IE" sz="900" b="0" i="1"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Toggler/</a:t>
            </a:r>
            <a:r>
              <a:rPr kumimoji="0" lang="en-IE" sz="900" b="0" i="1" u="none" strike="noStrike" kern="1200" cap="none" spc="0" normalizeH="0" baseline="0" noProof="0" dirty="0" err="1">
                <a:ln>
                  <a:noFill/>
                </a:ln>
                <a:solidFill>
                  <a:srgbClr val="AAAAAA"/>
                </a:solidFill>
                <a:effectLst/>
                <a:uLnTx/>
                <a:uFillTx/>
                <a:latin typeface="Consolas" panose="020B0609020204030204" pitchFamily="49" charset="0"/>
                <a:ea typeface="+mn-ea"/>
                <a:cs typeface="+mn-cs"/>
              </a:rPr>
              <a:t>collapsibe</a:t>
            </a:r>
            <a:r>
              <a:rPr kumimoji="0" lang="en-IE" sz="900" b="0" i="1"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Button </a:t>
            </a:r>
            <a:r>
              <a:rPr kumimoji="0" lang="en-IE" sz="9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"navbar-toggler"</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"button"</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data-toggle</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"collapse"</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data-target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collapsibleNavbar</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span</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"navbar-toggler-icon"</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span</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button</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&lt;!--</a:t>
            </a:r>
            <a:r>
              <a:rPr kumimoji="0" lang="en-IE" sz="900" b="0" i="1"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 Navbar links </a:t>
            </a:r>
            <a:r>
              <a:rPr kumimoji="0" lang="en-IE" sz="900" b="0" i="0" u="none" strike="noStrike" kern="1200" cap="none" spc="0" normalizeH="0" baseline="0" noProof="0" dirty="0">
                <a:ln>
                  <a:noFill/>
                </a:ln>
                <a:solidFill>
                  <a:srgbClr val="AAAAAA"/>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"collapse navbar-collapse"</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id</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collapsibleNavbar</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ul</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"navbar-nav"</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"nav-item"</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"nav-link"</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Link 1</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"nav-item"</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"nav-link"</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Link 2</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"nav-item"</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class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"nav-link"</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Link 3</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ul</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div</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nav</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script</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"https://ajax.googleapis.com/ajax/libs/</a:t>
            </a:r>
            <a:r>
              <a:rPr kumimoji="0" lang="en-IE" sz="9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jquery</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/3.5.1/jquery.min.js"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script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script</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"https://cdnjs.cloudflare.com/ajax/libs/popper.js/1.16.0/</a:t>
            </a:r>
            <a:r>
              <a:rPr kumimoji="0" lang="en-IE" sz="9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umd</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/popper.min.js"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script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script</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9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"https://maxcdn.bootstrapcdn.com/bootstrap/4.5.2/</a:t>
            </a:r>
            <a:r>
              <a:rPr kumimoji="0" lang="en-IE" sz="9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js</a:t>
            </a:r>
            <a:r>
              <a:rPr kumimoji="0" lang="en-IE" sz="9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/bootstrap.min.js"</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script</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9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IE" sz="9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4963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Bootstrap – Useful Links</a:t>
            </a:r>
          </a:p>
        </p:txBody>
      </p:sp>
      <p:pic>
        <p:nvPicPr>
          <p:cNvPr id="7" name="Content Placeholder 6" descr="A close up of a logo&#10;&#10;Description automatically generated">
            <a:extLst>
              <a:ext uri="{FF2B5EF4-FFF2-40B4-BE49-F238E27FC236}">
                <a16:creationId xmlns:a16="http://schemas.microsoft.com/office/drawing/2014/main" id="{E439282E-421D-4E7C-AD64-7E900AE0B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8980" y="0"/>
            <a:ext cx="2033020" cy="1143002"/>
          </a:xfrm>
        </p:spPr>
      </p:pic>
      <p:sp>
        <p:nvSpPr>
          <p:cNvPr id="8" name="TextBox 7">
            <a:extLst>
              <a:ext uri="{FF2B5EF4-FFF2-40B4-BE49-F238E27FC236}">
                <a16:creationId xmlns:a16="http://schemas.microsoft.com/office/drawing/2014/main" id="{832C95ED-200A-4F56-AB3A-A0FFCAAAD20E}"/>
              </a:ext>
            </a:extLst>
          </p:cNvPr>
          <p:cNvSpPr txBox="1"/>
          <p:nvPr/>
        </p:nvSpPr>
        <p:spPr>
          <a:xfrm>
            <a:off x="838200" y="1964074"/>
            <a:ext cx="10092655"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https://www.w3schools.com/bootstrap4/default.asp</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https://hackerthemes.com/bootstrap-cheatsheet/</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https://bootstrapcreative.com/resources/bootstrap-4-css-classes-index/</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2486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782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6FC14C-664F-40A7-8B9F-9C17D2CA20CD}"/>
              </a:ext>
            </a:extLst>
          </p:cNvPr>
          <p:cNvPicPr>
            <a:picLocks noChangeAspect="1"/>
          </p:cNvPicPr>
          <p:nvPr/>
        </p:nvPicPr>
        <p:blipFill>
          <a:blip r:embed="rId2"/>
          <a:stretch>
            <a:fillRect/>
          </a:stretch>
        </p:blipFill>
        <p:spPr>
          <a:xfrm>
            <a:off x="6096001" y="4382547"/>
            <a:ext cx="5963920" cy="2540982"/>
          </a:xfrm>
          <a:prstGeom prst="rect">
            <a:avLst/>
          </a:prstGeom>
        </p:spPr>
      </p:pic>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756920" y="158419"/>
            <a:ext cx="6601326" cy="984583"/>
          </a:xfrm>
        </p:spPr>
        <p:txBody>
          <a:bodyPr>
            <a:normAutofit/>
          </a:bodyPr>
          <a:lstStyle/>
          <a:p>
            <a:r>
              <a:rPr lang="en-IE" b="1" dirty="0"/>
              <a:t>Client Server Relationships</a:t>
            </a:r>
            <a:endParaRPr lang="en-US" dirty="0"/>
          </a:p>
        </p:txBody>
      </p:sp>
      <p:sp>
        <p:nvSpPr>
          <p:cNvPr id="3" name="TextBox 2">
            <a:extLst>
              <a:ext uri="{FF2B5EF4-FFF2-40B4-BE49-F238E27FC236}">
                <a16:creationId xmlns:a16="http://schemas.microsoft.com/office/drawing/2014/main" id="{6BCE7EA9-B401-4FFF-B5D0-B0C213869C0D}"/>
              </a:ext>
            </a:extLst>
          </p:cNvPr>
          <p:cNvSpPr txBox="1"/>
          <p:nvPr/>
        </p:nvSpPr>
        <p:spPr>
          <a:xfrm>
            <a:off x="756919" y="993060"/>
            <a:ext cx="11303001" cy="3539430"/>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1" i="0" u="none" strike="noStrike" kern="1200" cap="none" spc="0" normalizeH="0" baseline="0" noProof="0" dirty="0">
                <a:ln>
                  <a:noFill/>
                </a:ln>
                <a:solidFill>
                  <a:prstClr val="black"/>
                </a:solidFill>
                <a:effectLst/>
                <a:uLnTx/>
                <a:uFillTx/>
                <a:latin typeface="Calibri" panose="020F0502020204030204"/>
                <a:ea typeface="+mn-ea"/>
                <a:cs typeface="+mn-cs"/>
              </a:rPr>
              <a:t>Client - Server Model</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For this model it is critically important that the server is powered on and operating at all times. This is called High-Availability</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Clients should be able to make a connection at any time, from anywhere and receive the data they request. The client does not need to be powered on 24/7 for the website to work properly.</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6" name="Content Placeholder 5">
            <a:extLst>
              <a:ext uri="{FF2B5EF4-FFF2-40B4-BE49-F238E27FC236}">
                <a16:creationId xmlns:a16="http://schemas.microsoft.com/office/drawing/2014/main" id="{2EE78B6E-A007-432F-60C8-C684C2D893F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2763585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815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9825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800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014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0043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5612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1850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98825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7863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73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5257800" cy="984583"/>
          </a:xfrm>
        </p:spPr>
        <p:txBody>
          <a:bodyPr>
            <a:normAutofit/>
          </a:bodyPr>
          <a:lstStyle/>
          <a:p>
            <a:r>
              <a:rPr lang="en-IE" b="1" dirty="0"/>
              <a:t>Summary</a:t>
            </a:r>
            <a:endParaRPr lang="en-US" dirty="0"/>
          </a:p>
        </p:txBody>
      </p:sp>
      <p:sp>
        <p:nvSpPr>
          <p:cNvPr id="3" name="TextBox 2">
            <a:extLst>
              <a:ext uri="{FF2B5EF4-FFF2-40B4-BE49-F238E27FC236}">
                <a16:creationId xmlns:a16="http://schemas.microsoft.com/office/drawing/2014/main" id="{6BCE7EA9-B401-4FFF-B5D0-B0C213869C0D}"/>
              </a:ext>
            </a:extLst>
          </p:cNvPr>
          <p:cNvSpPr txBox="1"/>
          <p:nvPr/>
        </p:nvSpPr>
        <p:spPr>
          <a:xfrm>
            <a:off x="838200" y="1650326"/>
            <a:ext cx="10515600" cy="246221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200" b="1" i="0" u="none" strike="noStrike" kern="1200" cap="none" spc="0" normalizeH="0" baseline="0" noProof="0" dirty="0">
                <a:ln>
                  <a:noFill/>
                </a:ln>
                <a:solidFill>
                  <a:prstClr val="black"/>
                </a:solidFill>
                <a:effectLst/>
                <a:uLnTx/>
                <a:uFillTx/>
                <a:latin typeface="Calibri" panose="020F0502020204030204"/>
                <a:ea typeface="+mn-ea"/>
                <a:cs typeface="+mn-cs"/>
              </a:rPr>
              <a:t>You are now familiar with</a:t>
            </a: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Internet</a:t>
            </a: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World Wide Web</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Calibri"/>
              </a:rPr>
              <a:t>The Client Server Model</a:t>
            </a:r>
          </a:p>
        </p:txBody>
      </p:sp>
      <p:sp>
        <p:nvSpPr>
          <p:cNvPr id="5" name="Content Placeholder 4">
            <a:extLst>
              <a:ext uri="{FF2B5EF4-FFF2-40B4-BE49-F238E27FC236}">
                <a16:creationId xmlns:a16="http://schemas.microsoft.com/office/drawing/2014/main" id="{E6FE9531-5827-A5B2-D181-D0749EE444C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23855781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73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10515600" cy="1610225"/>
          </a:xfrm>
        </p:spPr>
        <p:txBody>
          <a:bodyPr>
            <a:normAutofit/>
          </a:bodyPr>
          <a:lstStyle/>
          <a:p>
            <a:r>
              <a:rPr lang="en-IE" b="1" dirty="0"/>
              <a:t>Web Design &amp; Development</a:t>
            </a:r>
            <a:br>
              <a:rPr lang="en-IE" dirty="0"/>
            </a:br>
            <a:r>
              <a:rPr lang="en-IE" sz="3400" dirty="0"/>
              <a:t>What will we cover in these classes?</a:t>
            </a:r>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2181726"/>
            <a:ext cx="10515600" cy="4154984"/>
          </a:xfrm>
          <a:prstGeom prst="rect">
            <a:avLst/>
          </a:prstGeom>
          <a:noFill/>
        </p:spPr>
        <p:txBody>
          <a:bodyPr wrap="square" rtlCol="0">
            <a:spAutoFit/>
          </a:bodyPr>
          <a:lstStyle/>
          <a:p>
            <a:pPr marL="285750" indent="-285750">
              <a:buFont typeface="Arial" panose="020B0604020202020204" pitchFamily="34" charset="0"/>
              <a:buChar char="•"/>
            </a:pPr>
            <a:r>
              <a:rPr lang="en-IE" sz="2200" dirty="0"/>
              <a:t>What is ‘The Web’ and how does it work?</a:t>
            </a:r>
          </a:p>
          <a:p>
            <a:pPr marL="742950" lvl="1" indent="-285750">
              <a:buFont typeface="Arial" panose="020B0604020202020204" pitchFamily="34" charset="0"/>
              <a:buChar char="•"/>
            </a:pPr>
            <a:r>
              <a:rPr lang="en-IE" sz="2200" dirty="0"/>
              <a:t>The Internet. World Wide Web. Client / Server relationships</a:t>
            </a:r>
          </a:p>
          <a:p>
            <a:pPr marL="285750" indent="-285750">
              <a:buFont typeface="Arial" panose="020B0604020202020204" pitchFamily="34" charset="0"/>
              <a:buChar char="•"/>
            </a:pPr>
            <a:r>
              <a:rPr lang="en-IE" sz="2200" dirty="0"/>
              <a:t>How are websites made?</a:t>
            </a:r>
          </a:p>
          <a:p>
            <a:pPr marL="742950" lvl="1" indent="-285750">
              <a:buFont typeface="Arial" panose="020B0604020202020204" pitchFamily="34" charset="0"/>
              <a:buChar char="•"/>
            </a:pPr>
            <a:r>
              <a:rPr lang="en-IE" sz="2200" dirty="0"/>
              <a:t>Intro to HTML</a:t>
            </a:r>
          </a:p>
          <a:p>
            <a:pPr marL="285750" indent="-285750">
              <a:buFont typeface="Arial" panose="020B0604020202020204" pitchFamily="34" charset="0"/>
              <a:buChar char="•"/>
            </a:pPr>
            <a:r>
              <a:rPr lang="en-IE" sz="2200" dirty="0"/>
              <a:t>HTML</a:t>
            </a:r>
          </a:p>
          <a:p>
            <a:pPr marL="742950" lvl="1" indent="-285750">
              <a:buFont typeface="Arial" panose="020B0604020202020204" pitchFamily="34" charset="0"/>
              <a:buChar char="•"/>
            </a:pPr>
            <a:r>
              <a:rPr lang="en-IE" sz="2200" dirty="0"/>
              <a:t>The language of the web</a:t>
            </a:r>
          </a:p>
          <a:p>
            <a:pPr marL="285750" indent="-285750">
              <a:buFont typeface="Arial" panose="020B0604020202020204" pitchFamily="34" charset="0"/>
              <a:buChar char="•"/>
            </a:pPr>
            <a:r>
              <a:rPr lang="en-IE" sz="2200" dirty="0"/>
              <a:t>CSS</a:t>
            </a:r>
          </a:p>
          <a:p>
            <a:pPr marL="742950" lvl="1" indent="-285750">
              <a:buFont typeface="Arial" panose="020B0604020202020204" pitchFamily="34" charset="0"/>
              <a:buChar char="•"/>
            </a:pPr>
            <a:r>
              <a:rPr lang="en-IE" sz="2200" dirty="0"/>
              <a:t>Styling websites</a:t>
            </a:r>
          </a:p>
          <a:p>
            <a:pPr marL="285750" indent="-285750">
              <a:buFont typeface="Arial" panose="020B0604020202020204" pitchFamily="34" charset="0"/>
              <a:buChar char="•"/>
            </a:pPr>
            <a:r>
              <a:rPr lang="en-IE" sz="2200" dirty="0"/>
              <a:t>Building a Classwork Portfolio Website. </a:t>
            </a:r>
          </a:p>
          <a:p>
            <a:pPr marL="285750" indent="-285750">
              <a:buFont typeface="Arial" panose="020B0604020202020204" pitchFamily="34" charset="0"/>
              <a:buChar char="•"/>
            </a:pPr>
            <a:r>
              <a:rPr lang="en-IE" sz="2200" dirty="0"/>
              <a:t>Bootstrap</a:t>
            </a:r>
          </a:p>
          <a:p>
            <a:pPr marL="742950" lvl="1" indent="-285750">
              <a:buFont typeface="Arial" panose="020B0604020202020204" pitchFamily="34" charset="0"/>
              <a:buChar char="•"/>
            </a:pPr>
            <a:r>
              <a:rPr lang="en-IE" sz="2200" dirty="0"/>
              <a:t>Another method to style websites</a:t>
            </a:r>
          </a:p>
          <a:p>
            <a:pPr marL="285750" indent="-285750">
              <a:buFont typeface="Arial" panose="020B0604020202020204" pitchFamily="34" charset="0"/>
              <a:buChar char="•"/>
            </a:pPr>
            <a:r>
              <a:rPr lang="en-IE" sz="2200" dirty="0"/>
              <a:t>Assessment</a:t>
            </a:r>
          </a:p>
        </p:txBody>
      </p:sp>
      <p:sp>
        <p:nvSpPr>
          <p:cNvPr id="2" name="Rectangle 1">
            <a:extLst>
              <a:ext uri="{FF2B5EF4-FFF2-40B4-BE49-F238E27FC236}">
                <a16:creationId xmlns:a16="http://schemas.microsoft.com/office/drawing/2014/main" id="{A42D8411-3BEB-4997-A583-37664043BBED}"/>
              </a:ext>
            </a:extLst>
          </p:cNvPr>
          <p:cNvSpPr/>
          <p:nvPr/>
        </p:nvSpPr>
        <p:spPr>
          <a:xfrm>
            <a:off x="838199" y="2181726"/>
            <a:ext cx="7676627" cy="1433929"/>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Rectangle 2">
            <a:extLst>
              <a:ext uri="{FF2B5EF4-FFF2-40B4-BE49-F238E27FC236}">
                <a16:creationId xmlns:a16="http://schemas.microsoft.com/office/drawing/2014/main" id="{4DFC9C75-E00F-449C-A7BB-9ECB94E1ED71}"/>
              </a:ext>
            </a:extLst>
          </p:cNvPr>
          <p:cNvSpPr/>
          <p:nvPr/>
        </p:nvSpPr>
        <p:spPr>
          <a:xfrm>
            <a:off x="838199" y="3615656"/>
            <a:ext cx="7676627" cy="629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ectangle 4">
            <a:extLst>
              <a:ext uri="{FF2B5EF4-FFF2-40B4-BE49-F238E27FC236}">
                <a16:creationId xmlns:a16="http://schemas.microsoft.com/office/drawing/2014/main" id="{4157B101-36A4-4AB4-AC16-04289A5E2992}"/>
              </a:ext>
            </a:extLst>
          </p:cNvPr>
          <p:cNvSpPr/>
          <p:nvPr/>
        </p:nvSpPr>
        <p:spPr>
          <a:xfrm>
            <a:off x="838194" y="4244278"/>
            <a:ext cx="7676627" cy="711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 name="Rectangle 10">
            <a:extLst>
              <a:ext uri="{FF2B5EF4-FFF2-40B4-BE49-F238E27FC236}">
                <a16:creationId xmlns:a16="http://schemas.microsoft.com/office/drawing/2014/main" id="{759B786C-C17A-43C8-8DAA-278B545CE7F3}"/>
              </a:ext>
            </a:extLst>
          </p:cNvPr>
          <p:cNvSpPr/>
          <p:nvPr/>
        </p:nvSpPr>
        <p:spPr>
          <a:xfrm>
            <a:off x="838194" y="4958930"/>
            <a:ext cx="7676627"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ectangle 12">
            <a:extLst>
              <a:ext uri="{FF2B5EF4-FFF2-40B4-BE49-F238E27FC236}">
                <a16:creationId xmlns:a16="http://schemas.microsoft.com/office/drawing/2014/main" id="{B2663377-AAE7-488E-87B0-3D0A27F2E74F}"/>
              </a:ext>
            </a:extLst>
          </p:cNvPr>
          <p:cNvSpPr/>
          <p:nvPr/>
        </p:nvSpPr>
        <p:spPr>
          <a:xfrm>
            <a:off x="838194" y="5290769"/>
            <a:ext cx="7676626" cy="640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Rectangle 14">
            <a:extLst>
              <a:ext uri="{FF2B5EF4-FFF2-40B4-BE49-F238E27FC236}">
                <a16:creationId xmlns:a16="http://schemas.microsoft.com/office/drawing/2014/main" id="{3E75292A-7742-4952-9435-C916FA9F507D}"/>
              </a:ext>
            </a:extLst>
          </p:cNvPr>
          <p:cNvSpPr/>
          <p:nvPr/>
        </p:nvSpPr>
        <p:spPr>
          <a:xfrm>
            <a:off x="838193" y="5931017"/>
            <a:ext cx="7676626"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TextBox 15">
            <a:extLst>
              <a:ext uri="{FF2B5EF4-FFF2-40B4-BE49-F238E27FC236}">
                <a16:creationId xmlns:a16="http://schemas.microsoft.com/office/drawing/2014/main" id="{6E91719D-38EE-4A4A-92F2-94C693D36D89}"/>
              </a:ext>
            </a:extLst>
          </p:cNvPr>
          <p:cNvSpPr txBox="1"/>
          <p:nvPr/>
        </p:nvSpPr>
        <p:spPr>
          <a:xfrm>
            <a:off x="8617241" y="2714024"/>
            <a:ext cx="1317072" cy="369332"/>
          </a:xfrm>
          <a:prstGeom prst="rect">
            <a:avLst/>
          </a:prstGeom>
          <a:noFill/>
        </p:spPr>
        <p:txBody>
          <a:bodyPr wrap="square" rtlCol="0">
            <a:spAutoFit/>
          </a:bodyPr>
          <a:lstStyle/>
          <a:p>
            <a:r>
              <a:rPr lang="en-IE" dirty="0"/>
              <a:t>Class 1</a:t>
            </a:r>
          </a:p>
        </p:txBody>
      </p:sp>
      <p:sp>
        <p:nvSpPr>
          <p:cNvPr id="18" name="TextBox 17">
            <a:extLst>
              <a:ext uri="{FF2B5EF4-FFF2-40B4-BE49-F238E27FC236}">
                <a16:creationId xmlns:a16="http://schemas.microsoft.com/office/drawing/2014/main" id="{5A9EE757-4805-4F4E-A81A-B76AA5E6B44B}"/>
              </a:ext>
            </a:extLst>
          </p:cNvPr>
          <p:cNvSpPr txBox="1"/>
          <p:nvPr/>
        </p:nvSpPr>
        <p:spPr>
          <a:xfrm>
            <a:off x="8617241" y="3745577"/>
            <a:ext cx="1661020" cy="369332"/>
          </a:xfrm>
          <a:prstGeom prst="rect">
            <a:avLst/>
          </a:prstGeom>
          <a:noFill/>
        </p:spPr>
        <p:txBody>
          <a:bodyPr wrap="square" rtlCol="0">
            <a:spAutoFit/>
          </a:bodyPr>
          <a:lstStyle/>
          <a:p>
            <a:r>
              <a:rPr lang="en-IE" dirty="0"/>
              <a:t>Classes 2 &amp; 3</a:t>
            </a:r>
          </a:p>
        </p:txBody>
      </p:sp>
      <p:sp>
        <p:nvSpPr>
          <p:cNvPr id="20" name="TextBox 19">
            <a:extLst>
              <a:ext uri="{FF2B5EF4-FFF2-40B4-BE49-F238E27FC236}">
                <a16:creationId xmlns:a16="http://schemas.microsoft.com/office/drawing/2014/main" id="{5E46F185-D886-4D01-BCB2-2CA65C4B01BD}"/>
              </a:ext>
            </a:extLst>
          </p:cNvPr>
          <p:cNvSpPr txBox="1"/>
          <p:nvPr/>
        </p:nvSpPr>
        <p:spPr>
          <a:xfrm>
            <a:off x="8617241" y="4415444"/>
            <a:ext cx="1661020" cy="369332"/>
          </a:xfrm>
          <a:prstGeom prst="rect">
            <a:avLst/>
          </a:prstGeom>
          <a:noFill/>
        </p:spPr>
        <p:txBody>
          <a:bodyPr wrap="square" rtlCol="0">
            <a:spAutoFit/>
          </a:bodyPr>
          <a:lstStyle/>
          <a:p>
            <a:r>
              <a:rPr lang="en-IE" dirty="0"/>
              <a:t>Classes 4 &amp; 5</a:t>
            </a:r>
          </a:p>
        </p:txBody>
      </p:sp>
      <p:sp>
        <p:nvSpPr>
          <p:cNvPr id="22" name="TextBox 21">
            <a:extLst>
              <a:ext uri="{FF2B5EF4-FFF2-40B4-BE49-F238E27FC236}">
                <a16:creationId xmlns:a16="http://schemas.microsoft.com/office/drawing/2014/main" id="{C8DFCDDE-2EEA-40AE-8DE1-B07A08402DD4}"/>
              </a:ext>
            </a:extLst>
          </p:cNvPr>
          <p:cNvSpPr txBox="1"/>
          <p:nvPr/>
        </p:nvSpPr>
        <p:spPr>
          <a:xfrm>
            <a:off x="8617241" y="4940183"/>
            <a:ext cx="1661020" cy="369332"/>
          </a:xfrm>
          <a:prstGeom prst="rect">
            <a:avLst/>
          </a:prstGeom>
          <a:noFill/>
        </p:spPr>
        <p:txBody>
          <a:bodyPr wrap="square" rtlCol="0">
            <a:spAutoFit/>
          </a:bodyPr>
          <a:lstStyle/>
          <a:p>
            <a:r>
              <a:rPr lang="en-IE" dirty="0"/>
              <a:t>Class 6</a:t>
            </a:r>
          </a:p>
        </p:txBody>
      </p:sp>
      <p:sp>
        <p:nvSpPr>
          <p:cNvPr id="24" name="TextBox 23">
            <a:extLst>
              <a:ext uri="{FF2B5EF4-FFF2-40B4-BE49-F238E27FC236}">
                <a16:creationId xmlns:a16="http://schemas.microsoft.com/office/drawing/2014/main" id="{B58A3C69-50D3-4C8F-9B3C-8ACCBBE8DEE1}"/>
              </a:ext>
            </a:extLst>
          </p:cNvPr>
          <p:cNvSpPr txBox="1"/>
          <p:nvPr/>
        </p:nvSpPr>
        <p:spPr>
          <a:xfrm>
            <a:off x="8617241" y="5426227"/>
            <a:ext cx="1661020" cy="369332"/>
          </a:xfrm>
          <a:prstGeom prst="rect">
            <a:avLst/>
          </a:prstGeom>
          <a:noFill/>
        </p:spPr>
        <p:txBody>
          <a:bodyPr wrap="square" rtlCol="0">
            <a:spAutoFit/>
          </a:bodyPr>
          <a:lstStyle/>
          <a:p>
            <a:r>
              <a:rPr lang="en-IE" dirty="0"/>
              <a:t>Class 7</a:t>
            </a:r>
          </a:p>
        </p:txBody>
      </p:sp>
      <p:sp>
        <p:nvSpPr>
          <p:cNvPr id="26" name="TextBox 25">
            <a:extLst>
              <a:ext uri="{FF2B5EF4-FFF2-40B4-BE49-F238E27FC236}">
                <a16:creationId xmlns:a16="http://schemas.microsoft.com/office/drawing/2014/main" id="{B7BEB9F3-4AAD-491E-84CF-76F67FA5EDF7}"/>
              </a:ext>
            </a:extLst>
          </p:cNvPr>
          <p:cNvSpPr txBox="1"/>
          <p:nvPr/>
        </p:nvSpPr>
        <p:spPr>
          <a:xfrm>
            <a:off x="8617241" y="5907027"/>
            <a:ext cx="1661020" cy="369332"/>
          </a:xfrm>
          <a:prstGeom prst="rect">
            <a:avLst/>
          </a:prstGeom>
          <a:noFill/>
        </p:spPr>
        <p:txBody>
          <a:bodyPr wrap="square" rtlCol="0">
            <a:spAutoFit/>
          </a:bodyPr>
          <a:lstStyle/>
          <a:p>
            <a:r>
              <a:rPr lang="en-IE" dirty="0"/>
              <a:t>Class 8</a:t>
            </a:r>
          </a:p>
        </p:txBody>
      </p:sp>
      <p:sp>
        <p:nvSpPr>
          <p:cNvPr id="9" name="Content Placeholder 8">
            <a:extLst>
              <a:ext uri="{FF2B5EF4-FFF2-40B4-BE49-F238E27FC236}">
                <a16:creationId xmlns:a16="http://schemas.microsoft.com/office/drawing/2014/main" id="{ADF06637-0D0F-CD45-AAC5-496897E90CF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59941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334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10515600" cy="1610225"/>
          </a:xfrm>
        </p:spPr>
        <p:txBody>
          <a:bodyPr>
            <a:normAutofit/>
          </a:bodyPr>
          <a:lstStyle/>
          <a:p>
            <a:r>
              <a:rPr lang="en-IE" b="1" dirty="0"/>
              <a:t>Web Design &amp; Development</a:t>
            </a:r>
            <a:br>
              <a:rPr lang="en-IE" dirty="0"/>
            </a:br>
            <a:r>
              <a:rPr lang="en-IE" sz="3400" dirty="0"/>
              <a:t>What will we cover in these classes?</a:t>
            </a:r>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2181726"/>
            <a:ext cx="10515600"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What is ‘The Web’ and how does it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Internet. World Wide Web. Client / Server relationships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How are websites made?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Intro to HTML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language of the web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Styling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Building a Classwork Portfolio Website.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Another method to style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Assessment</a:t>
            </a:r>
          </a:p>
        </p:txBody>
      </p:sp>
      <p:sp>
        <p:nvSpPr>
          <p:cNvPr id="2" name="Rectangle 1">
            <a:extLst>
              <a:ext uri="{FF2B5EF4-FFF2-40B4-BE49-F238E27FC236}">
                <a16:creationId xmlns:a16="http://schemas.microsoft.com/office/drawing/2014/main" id="{A42D8411-3BEB-4997-A583-37664043BBED}"/>
              </a:ext>
            </a:extLst>
          </p:cNvPr>
          <p:cNvSpPr/>
          <p:nvPr/>
        </p:nvSpPr>
        <p:spPr>
          <a:xfrm>
            <a:off x="838199" y="2181726"/>
            <a:ext cx="7676627" cy="1433929"/>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FC9C75-E00F-449C-A7BB-9ECB94E1ED71}"/>
              </a:ext>
            </a:extLst>
          </p:cNvPr>
          <p:cNvSpPr/>
          <p:nvPr/>
        </p:nvSpPr>
        <p:spPr>
          <a:xfrm>
            <a:off x="838199" y="3615656"/>
            <a:ext cx="7676627" cy="629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157B101-36A4-4AB4-AC16-04289A5E2992}"/>
              </a:ext>
            </a:extLst>
          </p:cNvPr>
          <p:cNvSpPr/>
          <p:nvPr/>
        </p:nvSpPr>
        <p:spPr>
          <a:xfrm>
            <a:off x="838194" y="4244278"/>
            <a:ext cx="7676627" cy="711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9B786C-C17A-43C8-8DAA-278B545CE7F3}"/>
              </a:ext>
            </a:extLst>
          </p:cNvPr>
          <p:cNvSpPr/>
          <p:nvPr/>
        </p:nvSpPr>
        <p:spPr>
          <a:xfrm>
            <a:off x="838194" y="4958930"/>
            <a:ext cx="7676627"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2663377-AAE7-488E-87B0-3D0A27F2E74F}"/>
              </a:ext>
            </a:extLst>
          </p:cNvPr>
          <p:cNvSpPr/>
          <p:nvPr/>
        </p:nvSpPr>
        <p:spPr>
          <a:xfrm>
            <a:off x="838194" y="5290769"/>
            <a:ext cx="7676626" cy="640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E75292A-7742-4952-9435-C916FA9F507D}"/>
              </a:ext>
            </a:extLst>
          </p:cNvPr>
          <p:cNvSpPr/>
          <p:nvPr/>
        </p:nvSpPr>
        <p:spPr>
          <a:xfrm>
            <a:off x="838193" y="5931017"/>
            <a:ext cx="7676626"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E91719D-38EE-4A4A-92F2-94C693D36D89}"/>
              </a:ext>
            </a:extLst>
          </p:cNvPr>
          <p:cNvSpPr txBox="1"/>
          <p:nvPr/>
        </p:nvSpPr>
        <p:spPr>
          <a:xfrm>
            <a:off x="8617241" y="2714024"/>
            <a:ext cx="1317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1</a:t>
            </a:r>
          </a:p>
        </p:txBody>
      </p:sp>
      <p:sp>
        <p:nvSpPr>
          <p:cNvPr id="18" name="TextBox 17">
            <a:extLst>
              <a:ext uri="{FF2B5EF4-FFF2-40B4-BE49-F238E27FC236}">
                <a16:creationId xmlns:a16="http://schemas.microsoft.com/office/drawing/2014/main" id="{5A9EE757-4805-4F4E-A81A-B76AA5E6B44B}"/>
              </a:ext>
            </a:extLst>
          </p:cNvPr>
          <p:cNvSpPr txBox="1"/>
          <p:nvPr/>
        </p:nvSpPr>
        <p:spPr>
          <a:xfrm>
            <a:off x="8617241" y="374557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2 &amp; 3</a:t>
            </a:r>
          </a:p>
        </p:txBody>
      </p:sp>
      <p:sp>
        <p:nvSpPr>
          <p:cNvPr id="20" name="TextBox 19">
            <a:extLst>
              <a:ext uri="{FF2B5EF4-FFF2-40B4-BE49-F238E27FC236}">
                <a16:creationId xmlns:a16="http://schemas.microsoft.com/office/drawing/2014/main" id="{5E46F185-D886-4D01-BCB2-2CA65C4B01BD}"/>
              </a:ext>
            </a:extLst>
          </p:cNvPr>
          <p:cNvSpPr txBox="1"/>
          <p:nvPr/>
        </p:nvSpPr>
        <p:spPr>
          <a:xfrm>
            <a:off x="8617241" y="4415444"/>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4 &amp; 5</a:t>
            </a:r>
          </a:p>
        </p:txBody>
      </p:sp>
      <p:sp>
        <p:nvSpPr>
          <p:cNvPr id="22" name="TextBox 21">
            <a:extLst>
              <a:ext uri="{FF2B5EF4-FFF2-40B4-BE49-F238E27FC236}">
                <a16:creationId xmlns:a16="http://schemas.microsoft.com/office/drawing/2014/main" id="{C8DFCDDE-2EEA-40AE-8DE1-B07A08402DD4}"/>
              </a:ext>
            </a:extLst>
          </p:cNvPr>
          <p:cNvSpPr txBox="1"/>
          <p:nvPr/>
        </p:nvSpPr>
        <p:spPr>
          <a:xfrm>
            <a:off x="8617241" y="4940183"/>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6</a:t>
            </a:r>
          </a:p>
        </p:txBody>
      </p:sp>
      <p:sp>
        <p:nvSpPr>
          <p:cNvPr id="24" name="TextBox 23">
            <a:extLst>
              <a:ext uri="{FF2B5EF4-FFF2-40B4-BE49-F238E27FC236}">
                <a16:creationId xmlns:a16="http://schemas.microsoft.com/office/drawing/2014/main" id="{B58A3C69-50D3-4C8F-9B3C-8ACCBBE8DEE1}"/>
              </a:ext>
            </a:extLst>
          </p:cNvPr>
          <p:cNvSpPr txBox="1"/>
          <p:nvPr/>
        </p:nvSpPr>
        <p:spPr>
          <a:xfrm>
            <a:off x="8617241" y="54262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7</a:t>
            </a:r>
          </a:p>
        </p:txBody>
      </p:sp>
      <p:sp>
        <p:nvSpPr>
          <p:cNvPr id="26" name="TextBox 25">
            <a:extLst>
              <a:ext uri="{FF2B5EF4-FFF2-40B4-BE49-F238E27FC236}">
                <a16:creationId xmlns:a16="http://schemas.microsoft.com/office/drawing/2014/main" id="{B7BEB9F3-4AAD-491E-84CF-76F67FA5EDF7}"/>
              </a:ext>
            </a:extLst>
          </p:cNvPr>
          <p:cNvSpPr txBox="1"/>
          <p:nvPr/>
        </p:nvSpPr>
        <p:spPr>
          <a:xfrm>
            <a:off x="8617241" y="59070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8</a:t>
            </a:r>
          </a:p>
        </p:txBody>
      </p:sp>
      <p:sp>
        <p:nvSpPr>
          <p:cNvPr id="9" name="Content Placeholder 8">
            <a:extLst>
              <a:ext uri="{FF2B5EF4-FFF2-40B4-BE49-F238E27FC236}">
                <a16:creationId xmlns:a16="http://schemas.microsoft.com/office/drawing/2014/main" id="{92E183B2-A1E1-721E-B5CD-2A94945CB90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585947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How are websites made?</a:t>
            </a:r>
          </a:p>
        </p:txBody>
      </p:sp>
      <p:sp>
        <p:nvSpPr>
          <p:cNvPr id="3" name="TextBox 2">
            <a:extLst>
              <a:ext uri="{FF2B5EF4-FFF2-40B4-BE49-F238E27FC236}">
                <a16:creationId xmlns:a16="http://schemas.microsoft.com/office/drawing/2014/main" id="{6BCE7EA9-B401-4FFF-B5D0-B0C213869C0D}"/>
              </a:ext>
            </a:extLst>
          </p:cNvPr>
          <p:cNvSpPr txBox="1"/>
          <p:nvPr/>
        </p:nvSpPr>
        <p:spPr>
          <a:xfrm>
            <a:off x="838200" y="1650326"/>
            <a:ext cx="10515600" cy="415498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1" i="0" u="none" strike="noStrike" kern="1200" cap="none" spc="0" normalizeH="0" baseline="0" noProof="0" dirty="0">
                <a:ln>
                  <a:noFill/>
                </a:ln>
                <a:solidFill>
                  <a:prstClr val="black"/>
                </a:solidFill>
                <a:effectLst/>
                <a:uLnTx/>
                <a:uFillTx/>
                <a:latin typeface="Calibri" panose="020F0502020204030204"/>
                <a:ea typeface="+mn-ea"/>
                <a:cs typeface="+mn-cs"/>
              </a:rPr>
              <a:t>HTML – Hyper Text Mark-up Language</a:t>
            </a: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Web was created by Tim Berners-Lee whilst he was working at CERN.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He created the HTML language in 1991 whilst trying to find a better way to share information between sites, which until then relied on physically moving documents between sites or downloading entire documents when only a small portion of it was required.  HTML allowed researchers to simply click on a hyperlink and navigate to a different document and view the desired content.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HTML revolutionised how information was shared, first at CERN and then globally once the first internet browsers were made available in the early 1990s</a:t>
            </a:r>
          </a:p>
        </p:txBody>
      </p:sp>
      <p:sp>
        <p:nvSpPr>
          <p:cNvPr id="5" name="Content Placeholder 4">
            <a:extLst>
              <a:ext uri="{FF2B5EF4-FFF2-40B4-BE49-F238E27FC236}">
                <a16:creationId xmlns:a16="http://schemas.microsoft.com/office/drawing/2014/main" id="{612C8DE3-3338-8363-DFD9-1FFE26A99F3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736318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108735" y="79209"/>
            <a:ext cx="9320780" cy="984583"/>
          </a:xfrm>
        </p:spPr>
        <p:txBody>
          <a:bodyPr>
            <a:normAutofit/>
          </a:bodyPr>
          <a:lstStyle/>
          <a:p>
            <a:r>
              <a:rPr lang="en-IE" b="1" dirty="0"/>
              <a:t>How are websites made?</a:t>
            </a:r>
          </a:p>
        </p:txBody>
      </p:sp>
      <p:sp>
        <p:nvSpPr>
          <p:cNvPr id="3" name="TextBox 2">
            <a:extLst>
              <a:ext uri="{FF2B5EF4-FFF2-40B4-BE49-F238E27FC236}">
                <a16:creationId xmlns:a16="http://schemas.microsoft.com/office/drawing/2014/main" id="{6BCE7EA9-B401-4FFF-B5D0-B0C213869C0D}"/>
              </a:ext>
            </a:extLst>
          </p:cNvPr>
          <p:cNvSpPr txBox="1"/>
          <p:nvPr/>
        </p:nvSpPr>
        <p:spPr>
          <a:xfrm>
            <a:off x="468330" y="1239360"/>
            <a:ext cx="10515600" cy="495520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1" i="0" u="none" strike="noStrike" kern="1200" cap="none" spc="0" normalizeH="0" baseline="0" noProof="0" dirty="0">
                <a:ln>
                  <a:noFill/>
                </a:ln>
                <a:solidFill>
                  <a:prstClr val="black"/>
                </a:solidFill>
                <a:effectLst/>
                <a:uLnTx/>
                <a:uFillTx/>
                <a:latin typeface="Calibri" panose="020F0502020204030204"/>
                <a:ea typeface="+mn-ea"/>
                <a:cs typeface="+mn-cs"/>
              </a:rPr>
              <a:t>HTML – Hyper Text Mark-up Language</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Since the first version of HTML was released in 1989, vast improvements have been made. We have come a long way from the initial “text only” websites to what we now see when browsing the web.</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Image tags were first used in 1993 allowing for images and photographs to be used on websites. Until this happened, the web was text only.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CSS and </a:t>
            </a:r>
            <a:r>
              <a:rPr kumimoji="0" lang="en-IE" sz="2400" b="0" i="0" u="none" strike="noStrike" kern="1200" cap="none" spc="0" normalizeH="0" baseline="0" noProof="0" dirty="0" err="1">
                <a:ln>
                  <a:noFill/>
                </a:ln>
                <a:solidFill>
                  <a:prstClr val="black"/>
                </a:solidFill>
                <a:effectLst/>
                <a:uLnTx/>
                <a:uFillTx/>
                <a:latin typeface="Calibri" panose="020F0502020204030204"/>
                <a:ea typeface="+mn-ea"/>
                <a:cs typeface="+mn-cs"/>
              </a:rPr>
              <a:t>Javascript</a:t>
            </a: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 became available in 1996. This enabled websites to be styled and become interactive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HTML 5 was adopted in 2009, and is the current version being widely used.</a:t>
            </a:r>
          </a:p>
        </p:txBody>
      </p:sp>
      <p:sp>
        <p:nvSpPr>
          <p:cNvPr id="5" name="Content Placeholder 4">
            <a:extLst>
              <a:ext uri="{FF2B5EF4-FFF2-40B4-BE49-F238E27FC236}">
                <a16:creationId xmlns:a16="http://schemas.microsoft.com/office/drawing/2014/main" id="{74CAEA6C-9D17-00E7-5886-9CE25BE97136}"/>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141855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How are websites made?</a:t>
            </a:r>
          </a:p>
        </p:txBody>
      </p:sp>
      <p:pic>
        <p:nvPicPr>
          <p:cNvPr id="2052" name="Picture 4" descr="HTML and CSS lego icons have a new friend : Javascript ! – Nicolas ...">
            <a:extLst>
              <a:ext uri="{FF2B5EF4-FFF2-40B4-BE49-F238E27FC236}">
                <a16:creationId xmlns:a16="http://schemas.microsoft.com/office/drawing/2014/main" id="{83DC4375-4BE9-4365-AC7D-A50D1A232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866" y="1551216"/>
            <a:ext cx="5632268" cy="20080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600C3A-E97A-41EA-A353-1AD2564F1D6D}"/>
              </a:ext>
            </a:extLst>
          </p:cNvPr>
          <p:cNvSpPr txBox="1"/>
          <p:nvPr/>
        </p:nvSpPr>
        <p:spPr>
          <a:xfrm>
            <a:off x="838200" y="3881535"/>
            <a:ext cx="10517155"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HTML is the basis on which everything on the web is built. Without it our computers would not know how to present the website on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CSS allows for the bare-bones, text only HTML websites to be styled and made more presentable. This enhances the experience for the user and ensures websites are presented well on small, mobile devices.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err="1">
                <a:ln>
                  <a:noFill/>
                </a:ln>
                <a:solidFill>
                  <a:prstClr val="black"/>
                </a:solidFill>
                <a:effectLst/>
                <a:uLnTx/>
                <a:uFillTx/>
                <a:latin typeface="Calibri" panose="020F0502020204030204"/>
                <a:ea typeface="+mn-ea"/>
                <a:cs typeface="+mn-cs"/>
              </a:rPr>
              <a:t>Javascript</a:t>
            </a: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 enables users to interact with the website. The website can dynamically change based on your interaction with it thanks to </a:t>
            </a:r>
            <a:r>
              <a:rPr kumimoji="0" lang="en-IE" sz="1800" b="0" i="0" u="none" strike="noStrike" kern="1200" cap="none" spc="0" normalizeH="0" baseline="0" noProof="0" dirty="0" err="1">
                <a:ln>
                  <a:noFill/>
                </a:ln>
                <a:solidFill>
                  <a:prstClr val="black"/>
                </a:solidFill>
                <a:effectLst/>
                <a:uLnTx/>
                <a:uFillTx/>
                <a:latin typeface="Calibri" panose="020F0502020204030204"/>
                <a:ea typeface="+mn-ea"/>
                <a:cs typeface="+mn-cs"/>
              </a:rPr>
              <a:t>Javascript</a:t>
            </a: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06BCA1F-3E4D-3505-39CA-AD3BFCDE320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977943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How are websites made?</a:t>
            </a:r>
          </a:p>
        </p:txBody>
      </p:sp>
      <p:sp>
        <p:nvSpPr>
          <p:cNvPr id="2" name="TextBox 1">
            <a:extLst>
              <a:ext uri="{FF2B5EF4-FFF2-40B4-BE49-F238E27FC236}">
                <a16:creationId xmlns:a16="http://schemas.microsoft.com/office/drawing/2014/main" id="{2C39EAAB-940F-433A-AEF4-280974C67FAD}"/>
              </a:ext>
            </a:extLst>
          </p:cNvPr>
          <p:cNvSpPr txBox="1"/>
          <p:nvPr/>
        </p:nvSpPr>
        <p:spPr>
          <a:xfrm>
            <a:off x="838200" y="1503661"/>
            <a:ext cx="57471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1" i="0" u="none" strike="noStrike" kern="1200" cap="none" spc="0" normalizeH="0" baseline="0" noProof="0" dirty="0">
                <a:ln>
                  <a:noFill/>
                </a:ln>
                <a:solidFill>
                  <a:prstClr val="black"/>
                </a:solidFill>
                <a:effectLst/>
                <a:uLnTx/>
                <a:uFillTx/>
                <a:latin typeface="Calibri" panose="020F0502020204030204"/>
                <a:ea typeface="+mn-ea"/>
                <a:cs typeface="+mn-cs"/>
              </a:rPr>
              <a:t>So what does HTML look like?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9" y="4477971"/>
            <a:ext cx="10495327"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Many different tags are used throughout a HTML document to produce text differently on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Usually, there will be a starting tag and a closing tag. In the example above &lt;p&gt; is the opening tag and &lt;/p&gt; is the closing tag.</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 text “Hello World” is the only thing that would be displayed on the screen in this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80" name="Picture 8" descr="05] HTML and CSS explained | I/O Gremlin">
            <a:extLst>
              <a:ext uri="{FF2B5EF4-FFF2-40B4-BE49-F238E27FC236}">
                <a16:creationId xmlns:a16="http://schemas.microsoft.com/office/drawing/2014/main" id="{2574FA90-7E5A-4113-81FD-5FB1C35BD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5828" y="2038498"/>
            <a:ext cx="3180344" cy="213570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0D35D0C9-C22B-A4D5-EB26-B9DB68B1E6F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02407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3892322" y="290661"/>
            <a:ext cx="9320780" cy="984583"/>
          </a:xfrm>
        </p:spPr>
        <p:txBody>
          <a:bodyPr>
            <a:normAutofit/>
          </a:bodyPr>
          <a:lstStyle/>
          <a:p>
            <a:r>
              <a:rPr lang="en-IE" b="1" dirty="0"/>
              <a:t>How are websites made?</a:t>
            </a:r>
          </a:p>
        </p:txBody>
      </p:sp>
      <p:sp>
        <p:nvSpPr>
          <p:cNvPr id="3" name="TextBox 2">
            <a:extLst>
              <a:ext uri="{FF2B5EF4-FFF2-40B4-BE49-F238E27FC236}">
                <a16:creationId xmlns:a16="http://schemas.microsoft.com/office/drawing/2014/main" id="{6BCE7EA9-B401-4FFF-B5D0-B0C213869C0D}"/>
              </a:ext>
            </a:extLst>
          </p:cNvPr>
          <p:cNvSpPr txBox="1"/>
          <p:nvPr/>
        </p:nvSpPr>
        <p:spPr>
          <a:xfrm>
            <a:off x="591619" y="91582"/>
            <a:ext cx="4452891" cy="57554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!DOCTYPE</a:t>
            </a:r>
            <a:r>
              <a:rPr kumimoji="0" lang="en-GB" sz="2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html</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html</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head</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title</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GB"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Page Title</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/title</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t>
            </a:r>
            <a:r>
              <a:rPr kumimoji="0" lang="en-GB" sz="2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head</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body</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h1</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GB"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This is a heading</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/h1</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GB"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This is a paragraph.</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GB"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This is another paragraph.</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/body</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/html</a:t>
            </a:r>
            <a:r>
              <a:rPr kumimoji="0" lang="en-GB"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86727BE-693D-4309-BE38-4CA82CAFCFBE}"/>
              </a:ext>
            </a:extLst>
          </p:cNvPr>
          <p:cNvPicPr>
            <a:picLocks noChangeAspect="1"/>
          </p:cNvPicPr>
          <p:nvPr/>
        </p:nvPicPr>
        <p:blipFill>
          <a:blip r:embed="rId2"/>
          <a:stretch>
            <a:fillRect/>
          </a:stretch>
        </p:blipFill>
        <p:spPr>
          <a:xfrm>
            <a:off x="5291091" y="2180892"/>
            <a:ext cx="6523242" cy="3401627"/>
          </a:xfrm>
          <a:prstGeom prst="rect">
            <a:avLst/>
          </a:prstGeom>
        </p:spPr>
      </p:pic>
      <p:sp>
        <p:nvSpPr>
          <p:cNvPr id="6" name="TextBox 5">
            <a:extLst>
              <a:ext uri="{FF2B5EF4-FFF2-40B4-BE49-F238E27FC236}">
                <a16:creationId xmlns:a16="http://schemas.microsoft.com/office/drawing/2014/main" id="{3C5E00ED-38A9-49F1-A591-F9A7BAAD0861}"/>
              </a:ext>
            </a:extLst>
          </p:cNvPr>
          <p:cNvSpPr txBox="1"/>
          <p:nvPr/>
        </p:nvSpPr>
        <p:spPr>
          <a:xfrm>
            <a:off x="8959273" y="5847004"/>
            <a:ext cx="28550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Figure: HTML examples (</a:t>
            </a: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https://www.w3schools.com/html/html_intro.asp</a:t>
            </a: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TextBox 1">
            <a:extLst>
              <a:ext uri="{FF2B5EF4-FFF2-40B4-BE49-F238E27FC236}">
                <a16:creationId xmlns:a16="http://schemas.microsoft.com/office/drawing/2014/main" id="{2C39EAAB-940F-433A-AEF4-280974C67FAD}"/>
              </a:ext>
            </a:extLst>
          </p:cNvPr>
          <p:cNvSpPr txBox="1"/>
          <p:nvPr/>
        </p:nvSpPr>
        <p:spPr>
          <a:xfrm>
            <a:off x="5291091" y="1361825"/>
            <a:ext cx="57471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1" i="0" u="none" strike="noStrike" kern="1200" cap="none" spc="0" normalizeH="0" baseline="0" noProof="0" dirty="0">
                <a:ln>
                  <a:noFill/>
                </a:ln>
                <a:solidFill>
                  <a:prstClr val="black"/>
                </a:solidFill>
                <a:effectLst/>
                <a:uLnTx/>
                <a:uFillTx/>
                <a:latin typeface="Calibri" panose="020F0502020204030204"/>
                <a:ea typeface="+mn-ea"/>
                <a:cs typeface="+mn-cs"/>
              </a:rPr>
              <a:t>A closer look at a HTML document.</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5853766"/>
            <a:ext cx="70970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Only the text in the &lt;body&gt; i.e. the white section will appear on screen. Everything else relates to the structure of the HTML document.</a:t>
            </a:r>
          </a:p>
        </p:txBody>
      </p:sp>
      <p:sp>
        <p:nvSpPr>
          <p:cNvPr id="10" name="Content Placeholder 9">
            <a:extLst>
              <a:ext uri="{FF2B5EF4-FFF2-40B4-BE49-F238E27FC236}">
                <a16:creationId xmlns:a16="http://schemas.microsoft.com/office/drawing/2014/main" id="{BC7028BA-A4DD-17F6-A9BE-93C8229B704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551040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How are websites made?</a:t>
            </a:r>
          </a:p>
        </p:txBody>
      </p:sp>
      <p:pic>
        <p:nvPicPr>
          <p:cNvPr id="8" name="Picture 7">
            <a:extLst>
              <a:ext uri="{FF2B5EF4-FFF2-40B4-BE49-F238E27FC236}">
                <a16:creationId xmlns:a16="http://schemas.microsoft.com/office/drawing/2014/main" id="{AA1FD34E-1795-4137-AF39-CEDB6132B31D}"/>
              </a:ext>
            </a:extLst>
          </p:cNvPr>
          <p:cNvPicPr>
            <a:picLocks noChangeAspect="1"/>
          </p:cNvPicPr>
          <p:nvPr/>
        </p:nvPicPr>
        <p:blipFill>
          <a:blip r:embed="rId2"/>
          <a:stretch>
            <a:fillRect/>
          </a:stretch>
        </p:blipFill>
        <p:spPr>
          <a:xfrm>
            <a:off x="359545" y="1807074"/>
            <a:ext cx="11472909" cy="3243851"/>
          </a:xfrm>
          <a:prstGeom prst="rect">
            <a:avLst/>
          </a:prstGeom>
        </p:spPr>
      </p:pic>
      <p:sp>
        <p:nvSpPr>
          <p:cNvPr id="3" name="Content Placeholder 2">
            <a:extLst>
              <a:ext uri="{FF2B5EF4-FFF2-40B4-BE49-F238E27FC236}">
                <a16:creationId xmlns:a16="http://schemas.microsoft.com/office/drawing/2014/main" id="{D7D2D4E6-72FC-0984-46AC-71C434FE148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961512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B7F3A-E8BA-4D34-BA02-A7F8B9B599AD}"/>
              </a:ext>
            </a:extLst>
          </p:cNvPr>
          <p:cNvSpPr>
            <a:spLocks noGrp="1"/>
          </p:cNvSpPr>
          <p:nvPr>
            <p:ph type="title"/>
          </p:nvPr>
        </p:nvSpPr>
        <p:spPr/>
        <p:txBody>
          <a:bodyPr/>
          <a:lstStyle/>
          <a:p>
            <a:r>
              <a:rPr lang="en-GB" dirty="0">
                <a:cs typeface="Calibri Light"/>
              </a:rPr>
              <a:t>Summary</a:t>
            </a:r>
            <a:endParaRPr lang="en-GB" dirty="0"/>
          </a:p>
        </p:txBody>
      </p:sp>
      <p:sp>
        <p:nvSpPr>
          <p:cNvPr id="3" name="Content Placeholder 2">
            <a:extLst>
              <a:ext uri="{FF2B5EF4-FFF2-40B4-BE49-F238E27FC236}">
                <a16:creationId xmlns:a16="http://schemas.microsoft.com/office/drawing/2014/main" id="{C0C46C25-730C-49B8-87E2-230FF8D26B36}"/>
              </a:ext>
            </a:extLst>
          </p:cNvPr>
          <p:cNvSpPr>
            <a:spLocks noGrp="1"/>
          </p:cNvSpPr>
          <p:nvPr>
            <p:ph idx="1"/>
          </p:nvPr>
        </p:nvSpPr>
        <p:spPr/>
        <p:txBody>
          <a:bodyPr vert="horz" lIns="91440" tIns="45720" rIns="91440" bIns="45720" rtlCol="0" anchor="t">
            <a:normAutofit/>
          </a:bodyPr>
          <a:lstStyle/>
          <a:p>
            <a:r>
              <a:rPr lang="en-GB">
                <a:cs typeface="Calibri"/>
              </a:rPr>
              <a:t>You have now seen how to display text on a webpage by</a:t>
            </a:r>
          </a:p>
          <a:p>
            <a:pPr lvl="2"/>
            <a:r>
              <a:rPr lang="en-GB" dirty="0">
                <a:cs typeface="Calibri"/>
              </a:rPr>
              <a:t>Adding a h1 element to the body of a html file</a:t>
            </a:r>
          </a:p>
          <a:p>
            <a:pPr lvl="2"/>
            <a:r>
              <a:rPr lang="en-GB" dirty="0">
                <a:ea typeface="+mn-lt"/>
                <a:cs typeface="+mn-lt"/>
              </a:rPr>
              <a:t>Adding a p element to the body of a html file</a:t>
            </a:r>
            <a:endParaRPr lang="en-US">
              <a:ea typeface="+mn-lt"/>
              <a:cs typeface="+mn-lt"/>
            </a:endParaRPr>
          </a:p>
          <a:p>
            <a:endParaRPr lang="en-GB" dirty="0">
              <a:cs typeface="Calibri"/>
            </a:endParaRPr>
          </a:p>
        </p:txBody>
      </p:sp>
    </p:spTree>
    <p:extLst>
      <p:ext uri="{BB962C8B-B14F-4D97-AF65-F5344CB8AC3E}">
        <p14:creationId xmlns:p14="http://schemas.microsoft.com/office/powerpoint/2010/main" val="2728870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32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1257300" y="2031333"/>
            <a:ext cx="10515600" cy="888331"/>
          </a:xfrm>
        </p:spPr>
        <p:txBody>
          <a:bodyPr>
            <a:normAutofit/>
          </a:bodyPr>
          <a:lstStyle/>
          <a:p>
            <a:r>
              <a:rPr lang="en-IE" sz="3100" dirty="0"/>
              <a:t>What is the Internet?</a:t>
            </a:r>
          </a:p>
        </p:txBody>
      </p:sp>
      <p:sp>
        <p:nvSpPr>
          <p:cNvPr id="5" name="Title 3">
            <a:extLst>
              <a:ext uri="{FF2B5EF4-FFF2-40B4-BE49-F238E27FC236}">
                <a16:creationId xmlns:a16="http://schemas.microsoft.com/office/drawing/2014/main" id="{576F9388-A957-486B-8D77-CED700A0F97F}"/>
              </a:ext>
            </a:extLst>
          </p:cNvPr>
          <p:cNvSpPr txBox="1">
            <a:spLocks/>
          </p:cNvSpPr>
          <p:nvPr/>
        </p:nvSpPr>
        <p:spPr>
          <a:xfrm>
            <a:off x="1257300" y="3126205"/>
            <a:ext cx="10515600" cy="888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3100" dirty="0"/>
              <a:t>What is the World Wide Web?</a:t>
            </a:r>
          </a:p>
        </p:txBody>
      </p:sp>
      <p:sp>
        <p:nvSpPr>
          <p:cNvPr id="6" name="Title 3">
            <a:extLst>
              <a:ext uri="{FF2B5EF4-FFF2-40B4-BE49-F238E27FC236}">
                <a16:creationId xmlns:a16="http://schemas.microsoft.com/office/drawing/2014/main" id="{DA7D5293-F3FA-472B-A08C-00B9AD8D835F}"/>
              </a:ext>
            </a:extLst>
          </p:cNvPr>
          <p:cNvSpPr txBox="1">
            <a:spLocks/>
          </p:cNvSpPr>
          <p:nvPr/>
        </p:nvSpPr>
        <p:spPr>
          <a:xfrm>
            <a:off x="1257300" y="4221077"/>
            <a:ext cx="10515600" cy="888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3100" dirty="0"/>
              <a:t>Are they the same thing?</a:t>
            </a:r>
          </a:p>
        </p:txBody>
      </p:sp>
      <p:sp>
        <p:nvSpPr>
          <p:cNvPr id="8" name="Title 3">
            <a:extLst>
              <a:ext uri="{FF2B5EF4-FFF2-40B4-BE49-F238E27FC236}">
                <a16:creationId xmlns:a16="http://schemas.microsoft.com/office/drawing/2014/main" id="{DC9BF32B-28B7-4182-BFC4-76D6F392AD37}"/>
              </a:ext>
            </a:extLst>
          </p:cNvPr>
          <p:cNvSpPr txBox="1">
            <a:spLocks/>
          </p:cNvSpPr>
          <p:nvPr/>
        </p:nvSpPr>
        <p:spPr>
          <a:xfrm>
            <a:off x="1257300" y="5315949"/>
            <a:ext cx="10515600" cy="888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3100" dirty="0"/>
              <a:t>How do websites reach your screen?</a:t>
            </a:r>
          </a:p>
        </p:txBody>
      </p:sp>
      <p:sp>
        <p:nvSpPr>
          <p:cNvPr id="9" name="Title 3">
            <a:extLst>
              <a:ext uri="{FF2B5EF4-FFF2-40B4-BE49-F238E27FC236}">
                <a16:creationId xmlns:a16="http://schemas.microsoft.com/office/drawing/2014/main" id="{7FC1956C-25D8-494A-AC5B-615BCAFC1653}"/>
              </a:ext>
            </a:extLst>
          </p:cNvPr>
          <p:cNvSpPr txBox="1">
            <a:spLocks/>
          </p:cNvSpPr>
          <p:nvPr/>
        </p:nvSpPr>
        <p:spPr>
          <a:xfrm>
            <a:off x="838200" y="1143002"/>
            <a:ext cx="10515600" cy="8883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3800" dirty="0"/>
              <a:t>First, we will consider the following: </a:t>
            </a:r>
            <a:endParaRPr lang="en-IE" sz="3800" dirty="0">
              <a:cs typeface="Calibri Light"/>
            </a:endParaRPr>
          </a:p>
        </p:txBody>
      </p:sp>
      <p:sp>
        <p:nvSpPr>
          <p:cNvPr id="3" name="Content Placeholder 2">
            <a:extLst>
              <a:ext uri="{FF2B5EF4-FFF2-40B4-BE49-F238E27FC236}">
                <a16:creationId xmlns:a16="http://schemas.microsoft.com/office/drawing/2014/main" id="{F4DDBCA2-C4C2-0E51-975D-C4B01DA593E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747321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10515600" cy="1610225"/>
          </a:xfrm>
        </p:spPr>
        <p:txBody>
          <a:bodyPr>
            <a:normAutofit/>
          </a:bodyPr>
          <a:lstStyle/>
          <a:p>
            <a:r>
              <a:rPr lang="en-IE" b="1" dirty="0"/>
              <a:t>Web Design &amp; Development</a:t>
            </a:r>
            <a:br>
              <a:rPr lang="en-IE" dirty="0"/>
            </a:br>
            <a:r>
              <a:rPr lang="en-IE" sz="3400" dirty="0"/>
              <a:t>What will we cover in these classes?</a:t>
            </a:r>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2181726"/>
            <a:ext cx="10515600"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What is ‘The Web’ and how does it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Internet. World Wide Web. Client / Server relationships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How are websites made?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Intro to HTML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language of the web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Styling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Building a Classwork Portfolio Website.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Another method to style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Assessment</a:t>
            </a:r>
          </a:p>
        </p:txBody>
      </p:sp>
      <p:sp>
        <p:nvSpPr>
          <p:cNvPr id="2" name="Rectangle 1">
            <a:extLst>
              <a:ext uri="{FF2B5EF4-FFF2-40B4-BE49-F238E27FC236}">
                <a16:creationId xmlns:a16="http://schemas.microsoft.com/office/drawing/2014/main" id="{A42D8411-3BEB-4997-A583-37664043BBED}"/>
              </a:ext>
            </a:extLst>
          </p:cNvPr>
          <p:cNvSpPr/>
          <p:nvPr/>
        </p:nvSpPr>
        <p:spPr>
          <a:xfrm>
            <a:off x="838199" y="2181726"/>
            <a:ext cx="7676627" cy="143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FC9C75-E00F-449C-A7BB-9ECB94E1ED71}"/>
              </a:ext>
            </a:extLst>
          </p:cNvPr>
          <p:cNvSpPr/>
          <p:nvPr/>
        </p:nvSpPr>
        <p:spPr>
          <a:xfrm>
            <a:off x="838199" y="3615656"/>
            <a:ext cx="7676627" cy="629174"/>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157B101-36A4-4AB4-AC16-04289A5E2992}"/>
              </a:ext>
            </a:extLst>
          </p:cNvPr>
          <p:cNvSpPr/>
          <p:nvPr/>
        </p:nvSpPr>
        <p:spPr>
          <a:xfrm>
            <a:off x="838194" y="4244278"/>
            <a:ext cx="7676627" cy="711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9B786C-C17A-43C8-8DAA-278B545CE7F3}"/>
              </a:ext>
            </a:extLst>
          </p:cNvPr>
          <p:cNvSpPr/>
          <p:nvPr/>
        </p:nvSpPr>
        <p:spPr>
          <a:xfrm>
            <a:off x="838194" y="4958930"/>
            <a:ext cx="7676627"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2663377-AAE7-488E-87B0-3D0A27F2E74F}"/>
              </a:ext>
            </a:extLst>
          </p:cNvPr>
          <p:cNvSpPr/>
          <p:nvPr/>
        </p:nvSpPr>
        <p:spPr>
          <a:xfrm>
            <a:off x="838194" y="5290769"/>
            <a:ext cx="7676626" cy="640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E75292A-7742-4952-9435-C916FA9F507D}"/>
              </a:ext>
            </a:extLst>
          </p:cNvPr>
          <p:cNvSpPr/>
          <p:nvPr/>
        </p:nvSpPr>
        <p:spPr>
          <a:xfrm>
            <a:off x="838193" y="5931017"/>
            <a:ext cx="7676626"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E91719D-38EE-4A4A-92F2-94C693D36D89}"/>
              </a:ext>
            </a:extLst>
          </p:cNvPr>
          <p:cNvSpPr txBox="1"/>
          <p:nvPr/>
        </p:nvSpPr>
        <p:spPr>
          <a:xfrm>
            <a:off x="8617241" y="2714024"/>
            <a:ext cx="1317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1</a:t>
            </a:r>
          </a:p>
        </p:txBody>
      </p:sp>
      <p:sp>
        <p:nvSpPr>
          <p:cNvPr id="18" name="TextBox 17">
            <a:extLst>
              <a:ext uri="{FF2B5EF4-FFF2-40B4-BE49-F238E27FC236}">
                <a16:creationId xmlns:a16="http://schemas.microsoft.com/office/drawing/2014/main" id="{5A9EE757-4805-4F4E-A81A-B76AA5E6B44B}"/>
              </a:ext>
            </a:extLst>
          </p:cNvPr>
          <p:cNvSpPr txBox="1"/>
          <p:nvPr/>
        </p:nvSpPr>
        <p:spPr>
          <a:xfrm>
            <a:off x="8617241" y="374557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2 &amp; 3</a:t>
            </a:r>
          </a:p>
        </p:txBody>
      </p:sp>
      <p:sp>
        <p:nvSpPr>
          <p:cNvPr id="20" name="TextBox 19">
            <a:extLst>
              <a:ext uri="{FF2B5EF4-FFF2-40B4-BE49-F238E27FC236}">
                <a16:creationId xmlns:a16="http://schemas.microsoft.com/office/drawing/2014/main" id="{5E46F185-D886-4D01-BCB2-2CA65C4B01BD}"/>
              </a:ext>
            </a:extLst>
          </p:cNvPr>
          <p:cNvSpPr txBox="1"/>
          <p:nvPr/>
        </p:nvSpPr>
        <p:spPr>
          <a:xfrm>
            <a:off x="8617241" y="4415444"/>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4 &amp; 5</a:t>
            </a:r>
          </a:p>
        </p:txBody>
      </p:sp>
      <p:sp>
        <p:nvSpPr>
          <p:cNvPr id="22" name="TextBox 21">
            <a:extLst>
              <a:ext uri="{FF2B5EF4-FFF2-40B4-BE49-F238E27FC236}">
                <a16:creationId xmlns:a16="http://schemas.microsoft.com/office/drawing/2014/main" id="{C8DFCDDE-2EEA-40AE-8DE1-B07A08402DD4}"/>
              </a:ext>
            </a:extLst>
          </p:cNvPr>
          <p:cNvSpPr txBox="1"/>
          <p:nvPr/>
        </p:nvSpPr>
        <p:spPr>
          <a:xfrm>
            <a:off x="8617241" y="4940183"/>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6</a:t>
            </a:r>
          </a:p>
        </p:txBody>
      </p:sp>
      <p:sp>
        <p:nvSpPr>
          <p:cNvPr id="24" name="TextBox 23">
            <a:extLst>
              <a:ext uri="{FF2B5EF4-FFF2-40B4-BE49-F238E27FC236}">
                <a16:creationId xmlns:a16="http://schemas.microsoft.com/office/drawing/2014/main" id="{B58A3C69-50D3-4C8F-9B3C-8ACCBBE8DEE1}"/>
              </a:ext>
            </a:extLst>
          </p:cNvPr>
          <p:cNvSpPr txBox="1"/>
          <p:nvPr/>
        </p:nvSpPr>
        <p:spPr>
          <a:xfrm>
            <a:off x="8617241" y="54262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7</a:t>
            </a:r>
          </a:p>
        </p:txBody>
      </p:sp>
      <p:sp>
        <p:nvSpPr>
          <p:cNvPr id="26" name="TextBox 25">
            <a:extLst>
              <a:ext uri="{FF2B5EF4-FFF2-40B4-BE49-F238E27FC236}">
                <a16:creationId xmlns:a16="http://schemas.microsoft.com/office/drawing/2014/main" id="{B7BEB9F3-4AAD-491E-84CF-76F67FA5EDF7}"/>
              </a:ext>
            </a:extLst>
          </p:cNvPr>
          <p:cNvSpPr txBox="1"/>
          <p:nvPr/>
        </p:nvSpPr>
        <p:spPr>
          <a:xfrm>
            <a:off x="8617241" y="59070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8</a:t>
            </a:r>
          </a:p>
        </p:txBody>
      </p:sp>
      <p:sp>
        <p:nvSpPr>
          <p:cNvPr id="9" name="Content Placeholder 8">
            <a:extLst>
              <a:ext uri="{FF2B5EF4-FFF2-40B4-BE49-F238E27FC236}">
                <a16:creationId xmlns:a16="http://schemas.microsoft.com/office/drawing/2014/main" id="{2382E53F-C9B3-2159-3033-0CA09B447E75}"/>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805982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8532303" cy="984583"/>
          </a:xfrm>
        </p:spPr>
        <p:txBody>
          <a:bodyPr>
            <a:normAutofit/>
          </a:bodyPr>
          <a:lstStyle/>
          <a:p>
            <a:r>
              <a:rPr lang="en-IE" b="1" dirty="0"/>
              <a:t>HTML – Hyper Text </a:t>
            </a:r>
            <a:r>
              <a:rPr lang="en-IE" b="1" dirty="0" err="1"/>
              <a:t>Markup</a:t>
            </a:r>
            <a:r>
              <a:rPr lang="en-IE" b="1" dirty="0"/>
              <a:t> Language</a:t>
            </a:r>
          </a:p>
        </p:txBody>
      </p:sp>
      <p:sp>
        <p:nvSpPr>
          <p:cNvPr id="3" name="TextBox 2">
            <a:extLst>
              <a:ext uri="{FF2B5EF4-FFF2-40B4-BE49-F238E27FC236}">
                <a16:creationId xmlns:a16="http://schemas.microsoft.com/office/drawing/2014/main" id="{6BCE7EA9-B401-4FFF-B5D0-B0C213869C0D}"/>
              </a:ext>
            </a:extLst>
          </p:cNvPr>
          <p:cNvSpPr txBox="1"/>
          <p:nvPr/>
        </p:nvSpPr>
        <p:spPr>
          <a:xfrm>
            <a:off x="838199" y="2057451"/>
            <a:ext cx="4452891" cy="3139321"/>
          </a:xfrm>
          <a:prstGeom prst="rect">
            <a:avLst/>
          </a:prstGeom>
          <a:noFill/>
          <a:ln w="57150">
            <a:solidFill>
              <a:srgbClr val="14ACB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!DOCTYPE</a:t>
            </a:r>
            <a:r>
              <a:rPr kumimoji="0" lang="en-GB"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html</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html</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head</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title</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Page Title</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/title</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/head</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body</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h1</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This is a heading</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/h1</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This is a paragraph.</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 &lt;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r>
              <a:rPr kumimoji="0" lang="en-GB"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This is another paragraph.</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/p</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/body</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GB" sz="18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/html</a:t>
            </a:r>
            <a:r>
              <a:rPr kumimoji="0" lang="en-GB" sz="18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86727BE-693D-4309-BE38-4CA82CAFCFBE}"/>
              </a:ext>
            </a:extLst>
          </p:cNvPr>
          <p:cNvPicPr>
            <a:picLocks noChangeAspect="1"/>
          </p:cNvPicPr>
          <p:nvPr/>
        </p:nvPicPr>
        <p:blipFill>
          <a:blip r:embed="rId2"/>
          <a:stretch>
            <a:fillRect/>
          </a:stretch>
        </p:blipFill>
        <p:spPr>
          <a:xfrm>
            <a:off x="5885895" y="2057452"/>
            <a:ext cx="5928438" cy="3214900"/>
          </a:xfrm>
          <a:prstGeom prst="rect">
            <a:avLst/>
          </a:prstGeom>
        </p:spPr>
      </p:pic>
      <p:sp>
        <p:nvSpPr>
          <p:cNvPr id="6" name="TextBox 5">
            <a:extLst>
              <a:ext uri="{FF2B5EF4-FFF2-40B4-BE49-F238E27FC236}">
                <a16:creationId xmlns:a16="http://schemas.microsoft.com/office/drawing/2014/main" id="{3C5E00ED-38A9-49F1-A591-F9A7BAAD0861}"/>
              </a:ext>
            </a:extLst>
          </p:cNvPr>
          <p:cNvSpPr txBox="1"/>
          <p:nvPr/>
        </p:nvSpPr>
        <p:spPr>
          <a:xfrm>
            <a:off x="8959273" y="5847004"/>
            <a:ext cx="28550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Figure: HTML examples (</a:t>
            </a: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https://www.w3schools.com/html/html_intro.asp</a:t>
            </a: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TextBox 1">
            <a:extLst>
              <a:ext uri="{FF2B5EF4-FFF2-40B4-BE49-F238E27FC236}">
                <a16:creationId xmlns:a16="http://schemas.microsoft.com/office/drawing/2014/main" id="{2C39EAAB-940F-433A-AEF4-280974C67FAD}"/>
              </a:ext>
            </a:extLst>
          </p:cNvPr>
          <p:cNvSpPr txBox="1"/>
          <p:nvPr/>
        </p:nvSpPr>
        <p:spPr>
          <a:xfrm>
            <a:off x="3682067" y="1438155"/>
            <a:ext cx="28445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The language of the web</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8" y="5785449"/>
            <a:ext cx="79862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Only the text in the &lt;body&gt; element, i.e. the white section above, will appear on the webpage. Everything else relates to the structure of the HTML document.</a:t>
            </a:r>
          </a:p>
        </p:txBody>
      </p:sp>
      <p:sp>
        <p:nvSpPr>
          <p:cNvPr id="10" name="Content Placeholder 9">
            <a:extLst>
              <a:ext uri="{FF2B5EF4-FFF2-40B4-BE49-F238E27FC236}">
                <a16:creationId xmlns:a16="http://schemas.microsoft.com/office/drawing/2014/main" id="{0B253D71-9814-53D7-7B80-12507C264F7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417154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219075" y="0"/>
            <a:ext cx="8532303" cy="984583"/>
          </a:xfrm>
        </p:spPr>
        <p:txBody>
          <a:bodyPr>
            <a:normAutofit/>
          </a:bodyPr>
          <a:lstStyle/>
          <a:p>
            <a:r>
              <a:rPr lang="en-IE" b="1" dirty="0"/>
              <a:t>HTML – Hyper Text </a:t>
            </a:r>
            <a:r>
              <a:rPr lang="en-IE" b="1" dirty="0" err="1"/>
              <a:t>Markup</a:t>
            </a:r>
            <a:r>
              <a:rPr lang="en-IE" b="1" dirty="0"/>
              <a:t> Language</a:t>
            </a:r>
          </a:p>
        </p:txBody>
      </p:sp>
      <p:pic>
        <p:nvPicPr>
          <p:cNvPr id="5" name="Picture 4">
            <a:extLst>
              <a:ext uri="{FF2B5EF4-FFF2-40B4-BE49-F238E27FC236}">
                <a16:creationId xmlns:a16="http://schemas.microsoft.com/office/drawing/2014/main" id="{086727BE-693D-4309-BE38-4CA82CAFCFBE}"/>
              </a:ext>
            </a:extLst>
          </p:cNvPr>
          <p:cNvPicPr>
            <a:picLocks noChangeAspect="1"/>
          </p:cNvPicPr>
          <p:nvPr/>
        </p:nvPicPr>
        <p:blipFill>
          <a:blip r:embed="rId2"/>
          <a:stretch>
            <a:fillRect/>
          </a:stretch>
        </p:blipFill>
        <p:spPr>
          <a:xfrm>
            <a:off x="219074" y="1184638"/>
            <a:ext cx="8597639" cy="4662366"/>
          </a:xfrm>
          <a:prstGeom prst="rect">
            <a:avLst/>
          </a:prstGeom>
        </p:spPr>
      </p:pic>
      <p:sp>
        <p:nvSpPr>
          <p:cNvPr id="6" name="TextBox 5">
            <a:extLst>
              <a:ext uri="{FF2B5EF4-FFF2-40B4-BE49-F238E27FC236}">
                <a16:creationId xmlns:a16="http://schemas.microsoft.com/office/drawing/2014/main" id="{3C5E00ED-38A9-49F1-A591-F9A7BAAD0861}"/>
              </a:ext>
            </a:extLst>
          </p:cNvPr>
          <p:cNvSpPr txBox="1"/>
          <p:nvPr/>
        </p:nvSpPr>
        <p:spPr>
          <a:xfrm>
            <a:off x="8959273" y="5847004"/>
            <a:ext cx="28550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Figure: HTML examples (</a:t>
            </a: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https://www.w3schools.com/html/html_intro.asp</a:t>
            </a:r>
            <a:r>
              <a:rPr kumimoji="0" lang="en-IE" sz="1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TextBox 1">
            <a:extLst>
              <a:ext uri="{FF2B5EF4-FFF2-40B4-BE49-F238E27FC236}">
                <a16:creationId xmlns:a16="http://schemas.microsoft.com/office/drawing/2014/main" id="{2C39EAAB-940F-433A-AEF4-280974C67FAD}"/>
              </a:ext>
            </a:extLst>
          </p:cNvPr>
          <p:cNvSpPr txBox="1"/>
          <p:nvPr/>
        </p:nvSpPr>
        <p:spPr>
          <a:xfrm>
            <a:off x="3373239" y="784528"/>
            <a:ext cx="28445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The language of the web</a:t>
            </a:r>
          </a:p>
        </p:txBody>
      </p:sp>
      <p:sp>
        <p:nvSpPr>
          <p:cNvPr id="8" name="TextBox 7">
            <a:extLst>
              <a:ext uri="{FF2B5EF4-FFF2-40B4-BE49-F238E27FC236}">
                <a16:creationId xmlns:a16="http://schemas.microsoft.com/office/drawing/2014/main" id="{832C95ED-200A-4F56-AB3A-A0FFCAAAD20E}"/>
              </a:ext>
            </a:extLst>
          </p:cNvPr>
          <p:cNvSpPr txBox="1"/>
          <p:nvPr/>
        </p:nvSpPr>
        <p:spPr>
          <a:xfrm>
            <a:off x="9091775" y="2525506"/>
            <a:ext cx="285506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Only the text in the &lt;body&gt; element, i.e. the white section above, will appear on the webpage. Everything else relates to the structure of the HTML document.</a:t>
            </a:r>
          </a:p>
        </p:txBody>
      </p:sp>
      <p:sp>
        <p:nvSpPr>
          <p:cNvPr id="9" name="Content Placeholder 8">
            <a:extLst>
              <a:ext uri="{FF2B5EF4-FFF2-40B4-BE49-F238E27FC236}">
                <a16:creationId xmlns:a16="http://schemas.microsoft.com/office/drawing/2014/main" id="{7CE9CC7E-74AC-6E69-A5A2-BCD8DC2F43ED}"/>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033370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fontScale="90000"/>
          </a:bodyPr>
          <a:lstStyle/>
          <a:p>
            <a:r>
              <a:rPr lang="en-IE" b="1" dirty="0"/>
              <a:t>Review: What makes up a HTML element?</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2127585"/>
            <a:ext cx="6942222"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Many different tags are used throughout a HTML document to produce text differently on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Most of the time there will be a starting tag and a closing tag.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The ‘element’ is the whole piece which contains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Opening tag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Content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Closing tag</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80" name="Picture 8" descr="05] HTML and CSS explained | I/O Gremlin">
            <a:extLst>
              <a:ext uri="{FF2B5EF4-FFF2-40B4-BE49-F238E27FC236}">
                <a16:creationId xmlns:a16="http://schemas.microsoft.com/office/drawing/2014/main" id="{2574FA90-7E5A-4113-81FD-5FB1C35BD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0422" y="1970179"/>
            <a:ext cx="3968730" cy="266513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C7AF891-6848-9F51-3201-56A461733FB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915638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Sections within HTML document</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1EB82FF-C95F-416E-974F-3FB262F63B1C}"/>
              </a:ext>
            </a:extLst>
          </p:cNvPr>
          <p:cNvSpPr txBox="1"/>
          <p:nvPr/>
        </p:nvSpPr>
        <p:spPr>
          <a:xfrm>
            <a:off x="838200" y="1556084"/>
            <a:ext cx="10515600"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There are four main sections of any HTML document that must exist for the webpage to operate correctly.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&lt;!DOCTYPE&gt; declaration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&lt;html&gt; element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&lt;head&gt; element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&lt;body&gt; element</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Can you identify each section in our Google example?</a:t>
            </a:r>
          </a:p>
        </p:txBody>
      </p:sp>
      <p:graphicFrame>
        <p:nvGraphicFramePr>
          <p:cNvPr id="2" name="Diagram 2">
            <a:extLst>
              <a:ext uri="{FF2B5EF4-FFF2-40B4-BE49-F238E27FC236}">
                <a16:creationId xmlns:a16="http://schemas.microsoft.com/office/drawing/2014/main" id="{528EC2C3-555B-4486-A2B9-D554585A0F5C}"/>
              </a:ext>
            </a:extLst>
          </p:cNvPr>
          <p:cNvGraphicFramePr/>
          <p:nvPr/>
        </p:nvGraphicFramePr>
        <p:xfrm>
          <a:off x="6438900" y="1143002"/>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62B2D263-02FF-B916-B806-99ADA77C0C1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941994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&lt;!DOCTYPE&gt; tag</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198" y="6232757"/>
            <a:ext cx="1049532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3EF88648-462E-4F69-AA5C-013D9A6640DE}"/>
              </a:ext>
            </a:extLst>
          </p:cNvPr>
          <p:cNvSpPr txBox="1"/>
          <p:nvPr/>
        </p:nvSpPr>
        <p:spPr>
          <a:xfrm>
            <a:off x="582249" y="5081872"/>
            <a:ext cx="3352800" cy="4924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&lt;!DOCTYPE</a:t>
            </a:r>
            <a:r>
              <a:rPr kumimoji="0" lang="en-IE" sz="2600" b="0" i="0" u="none" strike="noStrike" kern="1200" cap="none" spc="0" normalizeH="0" baseline="0" noProof="0" dirty="0">
                <a:ln>
                  <a:noFill/>
                </a:ln>
                <a:solidFill>
                  <a:srgbClr val="3953A4"/>
                </a:solidFill>
                <a:effectLst/>
                <a:uLnTx/>
                <a:uFillTx/>
                <a:latin typeface="Consolas" panose="020B0609020204030204" pitchFamily="49" charset="0"/>
                <a:ea typeface="+mn-ea"/>
                <a:cs typeface="+mn-cs"/>
              </a:rPr>
              <a:t> html</a:t>
            </a:r>
            <a:r>
              <a:rPr kumimoji="0" lang="en-IE" sz="26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IE" sz="2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6" name="TextBox 15">
            <a:extLst>
              <a:ext uri="{FF2B5EF4-FFF2-40B4-BE49-F238E27FC236}">
                <a16:creationId xmlns:a16="http://schemas.microsoft.com/office/drawing/2014/main" id="{11FA8F16-0308-4ADD-947B-0D71D19261AF}"/>
              </a:ext>
            </a:extLst>
          </p:cNvPr>
          <p:cNvSpPr txBox="1"/>
          <p:nvPr/>
        </p:nvSpPr>
        <p:spPr>
          <a:xfrm>
            <a:off x="838199" y="1863350"/>
            <a:ext cx="10495327" cy="34163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&lt;!DOCTYPE&gt; declaration: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Represents the document type.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Helps the browser display web pages correctly.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Must only appear once, at the top of the HTML document, before any HTML tags.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Not case sensitive.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&lt;!DOCTYPE&gt; declaration for HTML5 is shown below.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B517413-64AE-2B70-478F-7EFD64A1288F}"/>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567300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&lt;html&gt; tags</a:t>
            </a:r>
          </a:p>
        </p:txBody>
      </p:sp>
      <p:sp>
        <p:nvSpPr>
          <p:cNvPr id="16" name="TextBox 15">
            <a:extLst>
              <a:ext uri="{FF2B5EF4-FFF2-40B4-BE49-F238E27FC236}">
                <a16:creationId xmlns:a16="http://schemas.microsoft.com/office/drawing/2014/main" id="{11FA8F16-0308-4ADD-947B-0D71D19261AF}"/>
              </a:ext>
            </a:extLst>
          </p:cNvPr>
          <p:cNvSpPr txBox="1"/>
          <p:nvPr/>
        </p:nvSpPr>
        <p:spPr>
          <a:xfrm>
            <a:off x="142875" y="1863351"/>
            <a:ext cx="5953125" cy="31700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&lt;html&gt; &amp; &lt;/html&gt; tags: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3200" b="0" i="0" u="none" strike="noStrike" kern="1200" cap="none" spc="0" normalizeH="0" baseline="0" noProof="0" dirty="0">
                <a:ln>
                  <a:noFill/>
                </a:ln>
                <a:solidFill>
                  <a:prstClr val="black"/>
                </a:solidFill>
                <a:effectLst/>
                <a:uLnTx/>
                <a:uFillTx/>
                <a:latin typeface="Calibri" panose="020F0502020204030204"/>
                <a:ea typeface="+mn-ea"/>
                <a:cs typeface="+mn-cs"/>
              </a:rPr>
              <a:t>bookend</a:t>
            </a: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 the HTML document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represent the root of the HTML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form a container for all other HTML elements, (with the exception of the &lt;!DOCTYPE&gt; tag)</a:t>
            </a:r>
          </a:p>
        </p:txBody>
      </p:sp>
      <p:sp>
        <p:nvSpPr>
          <p:cNvPr id="15" name="TextBox 14">
            <a:extLst>
              <a:ext uri="{FF2B5EF4-FFF2-40B4-BE49-F238E27FC236}">
                <a16:creationId xmlns:a16="http://schemas.microsoft.com/office/drawing/2014/main" id="{EFDAA740-75BF-4E81-AAE0-375F85EA4F68}"/>
              </a:ext>
            </a:extLst>
          </p:cNvPr>
          <p:cNvSpPr txBox="1"/>
          <p:nvPr/>
        </p:nvSpPr>
        <p:spPr>
          <a:xfrm>
            <a:off x="6095999" y="1143002"/>
            <a:ext cx="4062981" cy="5078313"/>
          </a:xfrm>
          <a:prstGeom prst="rect">
            <a:avLst/>
          </a:prstGeom>
          <a:noFill/>
          <a:ln w="57150">
            <a:solidFill>
              <a:srgbClr val="14ACBC"/>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&lt;!DOCTYPE</a:t>
            </a:r>
            <a:r>
              <a:rPr kumimoji="0" lang="en-IE" sz="1800" b="0" i="0" u="none" strike="noStrike" kern="1200" cap="none" spc="0" normalizeH="0" baseline="0" noProof="0" dirty="0">
                <a:ln>
                  <a:noFill/>
                </a:ln>
                <a:solidFill>
                  <a:srgbClr val="3953A4"/>
                </a:solidFill>
                <a:effectLst/>
                <a:uLnTx/>
                <a:uFillTx/>
                <a:latin typeface="Consolas" panose="020B0609020204030204" pitchFamily="49" charset="0"/>
                <a:ea typeface="+mn-ea"/>
                <a:cs typeface="+mn-cs"/>
              </a:rPr>
              <a:t> html</a:t>
            </a:r>
            <a:r>
              <a:rPr kumimoji="0" lang="en-IE"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1" i="1"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meta, title, link tags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1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2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3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h4</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4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h4</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h5</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5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h5</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h6</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6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h6</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9" name="Oval 18">
            <a:extLst>
              <a:ext uri="{FF2B5EF4-FFF2-40B4-BE49-F238E27FC236}">
                <a16:creationId xmlns:a16="http://schemas.microsoft.com/office/drawing/2014/main" id="{A79A9FBD-AB04-4180-A1E0-0094BAE979C0}"/>
              </a:ext>
            </a:extLst>
          </p:cNvPr>
          <p:cNvSpPr/>
          <p:nvPr/>
        </p:nvSpPr>
        <p:spPr>
          <a:xfrm>
            <a:off x="6095998" y="5827497"/>
            <a:ext cx="1059811" cy="3938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7AA9AE35-B789-4A10-9BA9-FAEE8E45D4C0}"/>
              </a:ext>
            </a:extLst>
          </p:cNvPr>
          <p:cNvSpPr/>
          <p:nvPr/>
        </p:nvSpPr>
        <p:spPr>
          <a:xfrm>
            <a:off x="6095998" y="1650039"/>
            <a:ext cx="961496" cy="4266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91F0CF2-03FA-6FD4-9CBA-83BB8844E7E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115024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361950" y="91761"/>
            <a:ext cx="9320780" cy="984583"/>
          </a:xfrm>
        </p:spPr>
        <p:txBody>
          <a:bodyPr>
            <a:normAutofit/>
          </a:bodyPr>
          <a:lstStyle/>
          <a:p>
            <a:r>
              <a:rPr lang="en-IE" b="1" dirty="0"/>
              <a:t>&lt;head&gt; tags</a:t>
            </a:r>
          </a:p>
        </p:txBody>
      </p:sp>
      <p:sp>
        <p:nvSpPr>
          <p:cNvPr id="16" name="TextBox 15">
            <a:extLst>
              <a:ext uri="{FF2B5EF4-FFF2-40B4-BE49-F238E27FC236}">
                <a16:creationId xmlns:a16="http://schemas.microsoft.com/office/drawing/2014/main" id="{11FA8F16-0308-4ADD-947B-0D71D19261AF}"/>
              </a:ext>
            </a:extLst>
          </p:cNvPr>
          <p:cNvSpPr txBox="1"/>
          <p:nvPr/>
        </p:nvSpPr>
        <p:spPr>
          <a:xfrm>
            <a:off x="361950" y="921783"/>
            <a:ext cx="3154961" cy="60631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&lt;head&gt; &amp; &lt;/head&gt; tags contain the metadata for the HTML document.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Metadata is data about the HTML </a:t>
            </a: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document</a:t>
            </a: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Metadata typically define the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document title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character set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styles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scripts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EFDAA740-75BF-4E81-AAE0-375F85EA4F68}"/>
              </a:ext>
            </a:extLst>
          </p:cNvPr>
          <p:cNvSpPr txBox="1"/>
          <p:nvPr/>
        </p:nvSpPr>
        <p:spPr>
          <a:xfrm>
            <a:off x="3993161" y="1143002"/>
            <a:ext cx="7926124" cy="4801314"/>
          </a:xfrm>
          <a:prstGeom prst="rect">
            <a:avLst/>
          </a:prstGeom>
          <a:noFill/>
          <a:ln w="57150">
            <a:solidFill>
              <a:srgbClr val="14ACBC"/>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&lt;!DOCTYPE</a:t>
            </a:r>
            <a:r>
              <a:rPr kumimoji="0" lang="en-IE" sz="1800" b="0" i="0" u="none" strike="noStrike" kern="1200" cap="none" spc="0" normalizeH="0" baseline="0" noProof="0" dirty="0">
                <a:ln>
                  <a:noFill/>
                </a:ln>
                <a:solidFill>
                  <a:srgbClr val="3953A4"/>
                </a:solidFill>
                <a:effectLst/>
                <a:uLnTx/>
                <a:uFillTx/>
                <a:latin typeface="Consolas" panose="020B0609020204030204" pitchFamily="49" charset="0"/>
                <a:ea typeface="+mn-ea"/>
                <a:cs typeface="+mn-cs"/>
              </a:rPr>
              <a:t> html</a:t>
            </a:r>
            <a:r>
              <a:rPr kumimoji="0" lang="en-IE"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meta</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charset</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"utf-8"</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meta</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name</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"viewport“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content</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"width=device-width"</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title</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repl.it</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title</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link</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"style.css"</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rel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"stylesheet"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"text/</a:t>
            </a:r>
            <a:r>
              <a:rPr kumimoji="0" lang="en-IE" sz="18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css</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1" i="1"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1" i="1"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webpage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9" name="Oval 18">
            <a:extLst>
              <a:ext uri="{FF2B5EF4-FFF2-40B4-BE49-F238E27FC236}">
                <a16:creationId xmlns:a16="http://schemas.microsoft.com/office/drawing/2014/main" id="{A79A9FBD-AB04-4180-A1E0-0094BAE979C0}"/>
              </a:ext>
            </a:extLst>
          </p:cNvPr>
          <p:cNvSpPr/>
          <p:nvPr/>
        </p:nvSpPr>
        <p:spPr>
          <a:xfrm>
            <a:off x="4104717" y="3848510"/>
            <a:ext cx="1090863" cy="4687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7AA9AE35-B789-4A10-9BA9-FAEE8E45D4C0}"/>
              </a:ext>
            </a:extLst>
          </p:cNvPr>
          <p:cNvSpPr/>
          <p:nvPr/>
        </p:nvSpPr>
        <p:spPr>
          <a:xfrm>
            <a:off x="4104717" y="1908230"/>
            <a:ext cx="1012567" cy="4613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7D075AC-DD3B-22F0-0DD2-2B1FEE310A3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335862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19DB-5648-B4A1-8ACA-8F019D3D6020}"/>
              </a:ext>
            </a:extLst>
          </p:cNvPr>
          <p:cNvSpPr>
            <a:spLocks noGrp="1"/>
          </p:cNvSpPr>
          <p:nvPr>
            <p:ph type="title"/>
          </p:nvPr>
        </p:nvSpPr>
        <p:spPr>
          <a:xfrm>
            <a:off x="145742" y="-87635"/>
            <a:ext cx="10515600" cy="842238"/>
          </a:xfrm>
        </p:spPr>
        <p:txBody>
          <a:bodyPr/>
          <a:lstStyle/>
          <a:p>
            <a:r>
              <a:rPr lang="en-IE" b="1" dirty="0"/>
              <a:t>&lt;head&gt; tags</a:t>
            </a:r>
            <a:endParaRPr lang="en-IE" dirty="0"/>
          </a:p>
        </p:txBody>
      </p:sp>
      <p:sp>
        <p:nvSpPr>
          <p:cNvPr id="11" name="TextBox 10">
            <a:extLst>
              <a:ext uri="{FF2B5EF4-FFF2-40B4-BE49-F238E27FC236}">
                <a16:creationId xmlns:a16="http://schemas.microsoft.com/office/drawing/2014/main" id="{45C40AB2-FBC3-6EAB-E1A1-5E418A150C51}"/>
              </a:ext>
            </a:extLst>
          </p:cNvPr>
          <p:cNvSpPr txBox="1"/>
          <p:nvPr/>
        </p:nvSpPr>
        <p:spPr>
          <a:xfrm>
            <a:off x="145742" y="598687"/>
            <a:ext cx="11900516" cy="6124754"/>
          </a:xfrm>
          <a:prstGeom prst="rect">
            <a:avLst/>
          </a:prstGeom>
          <a:noFill/>
        </p:spPr>
        <p:txBody>
          <a:bodyPr wrap="square" rtlCol="0">
            <a:spAutoFit/>
          </a:bodyPr>
          <a:lstStyle/>
          <a:p>
            <a:r>
              <a:rPr lang="en-US" sz="2800" dirty="0"/>
              <a:t>Some of the common elements that are included within the head tag include:</a:t>
            </a:r>
          </a:p>
          <a:p>
            <a:endParaRPr lang="en-US" sz="2800" dirty="0"/>
          </a:p>
          <a:p>
            <a:r>
              <a:rPr lang="en-US" sz="2800" dirty="0"/>
              <a:t>&lt;title&gt;: This element is used to define the title of the document, which is displayed in the browser's title bar and is often used by search engines to describe the page.</a:t>
            </a:r>
          </a:p>
          <a:p>
            <a:endParaRPr lang="en-US" sz="2800" dirty="0"/>
          </a:p>
          <a:p>
            <a:r>
              <a:rPr lang="en-US" sz="2800" dirty="0"/>
              <a:t>&lt;meta&gt;: This element is used to define metadata about the document, such as the character encoding, description of the page, keywords, and author.</a:t>
            </a:r>
          </a:p>
          <a:p>
            <a:endParaRPr lang="en-US" sz="2800" dirty="0"/>
          </a:p>
          <a:p>
            <a:r>
              <a:rPr lang="en-US" sz="2800" dirty="0"/>
              <a:t>&lt;link&gt;: This element is used to link to external resources, such as stylesheets or scripts, that are used to format or enhance the page.</a:t>
            </a:r>
          </a:p>
          <a:p>
            <a:endParaRPr lang="en-US" sz="2800" dirty="0"/>
          </a:p>
          <a:p>
            <a:r>
              <a:rPr lang="en-US" sz="2800" dirty="0"/>
              <a:t>&lt;script&gt;: This element is used to define JavaScript code that is executed on the page.</a:t>
            </a:r>
            <a:endParaRPr lang="en-IE" sz="2800" dirty="0"/>
          </a:p>
        </p:txBody>
      </p:sp>
    </p:spTree>
    <p:extLst>
      <p:ext uri="{BB962C8B-B14F-4D97-AF65-F5344CB8AC3E}">
        <p14:creationId xmlns:p14="http://schemas.microsoft.com/office/powerpoint/2010/main" val="643506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19DB-5648-B4A1-8ACA-8F019D3D6020}"/>
              </a:ext>
            </a:extLst>
          </p:cNvPr>
          <p:cNvSpPr>
            <a:spLocks noGrp="1"/>
          </p:cNvSpPr>
          <p:nvPr>
            <p:ph type="title"/>
          </p:nvPr>
        </p:nvSpPr>
        <p:spPr>
          <a:xfrm>
            <a:off x="145742" y="-87636"/>
            <a:ext cx="10515600" cy="1325563"/>
          </a:xfrm>
        </p:spPr>
        <p:txBody>
          <a:bodyPr/>
          <a:lstStyle/>
          <a:p>
            <a:r>
              <a:rPr lang="en-US" b="1" dirty="0"/>
              <a:t>Example of a head tag:</a:t>
            </a:r>
            <a:endParaRPr lang="en-IE" dirty="0"/>
          </a:p>
        </p:txBody>
      </p:sp>
      <p:pic>
        <p:nvPicPr>
          <p:cNvPr id="6" name="Picture 5">
            <a:extLst>
              <a:ext uri="{FF2B5EF4-FFF2-40B4-BE49-F238E27FC236}">
                <a16:creationId xmlns:a16="http://schemas.microsoft.com/office/drawing/2014/main" id="{0DD32ACF-C0B3-EBC5-9F1F-7F1FF6EE2BC2}"/>
              </a:ext>
            </a:extLst>
          </p:cNvPr>
          <p:cNvPicPr>
            <a:picLocks noChangeAspect="1"/>
          </p:cNvPicPr>
          <p:nvPr/>
        </p:nvPicPr>
        <p:blipFill>
          <a:blip r:embed="rId2"/>
          <a:stretch>
            <a:fillRect/>
          </a:stretch>
        </p:blipFill>
        <p:spPr>
          <a:xfrm>
            <a:off x="285750" y="952499"/>
            <a:ext cx="11684318" cy="4029075"/>
          </a:xfrm>
          <a:prstGeom prst="rect">
            <a:avLst/>
          </a:prstGeom>
        </p:spPr>
      </p:pic>
      <p:sp>
        <p:nvSpPr>
          <p:cNvPr id="11" name="TextBox 10">
            <a:extLst>
              <a:ext uri="{FF2B5EF4-FFF2-40B4-BE49-F238E27FC236}">
                <a16:creationId xmlns:a16="http://schemas.microsoft.com/office/drawing/2014/main" id="{53871A87-7A24-3568-14E9-03F67D5EB99E}"/>
              </a:ext>
            </a:extLst>
          </p:cNvPr>
          <p:cNvSpPr txBox="1"/>
          <p:nvPr/>
        </p:nvSpPr>
        <p:spPr>
          <a:xfrm>
            <a:off x="329578" y="5305336"/>
            <a:ext cx="11532843" cy="1200329"/>
          </a:xfrm>
          <a:prstGeom prst="rect">
            <a:avLst/>
          </a:prstGeom>
          <a:noFill/>
        </p:spPr>
        <p:txBody>
          <a:bodyPr wrap="square">
            <a:spAutoFit/>
          </a:bodyPr>
          <a:lstStyle/>
          <a:p>
            <a:r>
              <a:rPr lang="en-US" sz="2400" dirty="0"/>
              <a:t>In this example, the code specifies the character set, sets the page title to "My Awesome Website," provides a brief description of the website, lists some keywords that describe the content, and includes a link to a CSS stylesheet that controls the page's styling.</a:t>
            </a:r>
            <a:endParaRPr lang="en-IE" sz="2400" dirty="0"/>
          </a:p>
        </p:txBody>
      </p:sp>
    </p:spTree>
    <p:extLst>
      <p:ext uri="{BB962C8B-B14F-4D97-AF65-F5344CB8AC3E}">
        <p14:creationId xmlns:p14="http://schemas.microsoft.com/office/powerpoint/2010/main" val="560636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6250405" cy="984583"/>
          </a:xfrm>
        </p:spPr>
        <p:txBody>
          <a:bodyPr>
            <a:normAutofit/>
          </a:bodyPr>
          <a:lstStyle/>
          <a:p>
            <a:r>
              <a:rPr lang="en-IE" b="1" dirty="0"/>
              <a:t>The Internet</a:t>
            </a:r>
            <a:endParaRPr lang="en-IE" sz="3400" dirty="0"/>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1714503"/>
            <a:ext cx="105156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Internet is a global network, which allows computers to talk to each other.</a:t>
            </a:r>
          </a:p>
        </p:txBody>
      </p:sp>
      <p:pic>
        <p:nvPicPr>
          <p:cNvPr id="5" name="Picture 4">
            <a:extLst>
              <a:ext uri="{FF2B5EF4-FFF2-40B4-BE49-F238E27FC236}">
                <a16:creationId xmlns:a16="http://schemas.microsoft.com/office/drawing/2014/main" id="{FF258808-B996-4F40-B30A-2C3D23886FE1}"/>
              </a:ext>
            </a:extLst>
          </p:cNvPr>
          <p:cNvPicPr>
            <a:picLocks noChangeAspect="1"/>
          </p:cNvPicPr>
          <p:nvPr/>
        </p:nvPicPr>
        <p:blipFill>
          <a:blip r:embed="rId2"/>
          <a:stretch>
            <a:fillRect/>
          </a:stretch>
        </p:blipFill>
        <p:spPr>
          <a:xfrm>
            <a:off x="723900" y="2600587"/>
            <a:ext cx="10744200" cy="3757301"/>
          </a:xfrm>
          <a:prstGeom prst="rect">
            <a:avLst/>
          </a:prstGeom>
        </p:spPr>
      </p:pic>
      <p:sp>
        <p:nvSpPr>
          <p:cNvPr id="11" name="TextBox 10">
            <a:extLst>
              <a:ext uri="{FF2B5EF4-FFF2-40B4-BE49-F238E27FC236}">
                <a16:creationId xmlns:a16="http://schemas.microsoft.com/office/drawing/2014/main" id="{7E8FE558-8947-461B-9CD0-C39CFFB078F4}"/>
              </a:ext>
            </a:extLst>
          </p:cNvPr>
          <p:cNvSpPr txBox="1"/>
          <p:nvPr/>
        </p:nvSpPr>
        <p:spPr>
          <a:xfrm>
            <a:off x="6096000" y="6520998"/>
            <a:ext cx="58471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800" b="0" i="0" u="none" strike="noStrike" kern="1200" cap="none" spc="0" normalizeH="0" baseline="0" noProof="0" dirty="0">
                <a:ln>
                  <a:noFill/>
                </a:ln>
                <a:solidFill>
                  <a:prstClr val="black"/>
                </a:solidFill>
                <a:effectLst/>
                <a:uLnTx/>
                <a:uFillTx/>
                <a:latin typeface="Calibri" panose="020F0502020204030204"/>
                <a:ea typeface="+mn-ea"/>
                <a:cs typeface="+mn-cs"/>
              </a:rPr>
              <a:t>https://www.telstra.com.sg/content/dam/shared-component-assets/tecom/networks/global-networks/global-internet/hero-banner.jpg</a:t>
            </a:r>
          </a:p>
        </p:txBody>
      </p:sp>
      <p:sp>
        <p:nvSpPr>
          <p:cNvPr id="3" name="Content Placeholder 2">
            <a:extLst>
              <a:ext uri="{FF2B5EF4-FFF2-40B4-BE49-F238E27FC236}">
                <a16:creationId xmlns:a16="http://schemas.microsoft.com/office/drawing/2014/main" id="{90E27D4F-EB70-4FA4-D995-9101710E57A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398092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4272943" y="1"/>
            <a:ext cx="5419312" cy="984583"/>
          </a:xfrm>
        </p:spPr>
        <p:txBody>
          <a:bodyPr>
            <a:normAutofit/>
          </a:bodyPr>
          <a:lstStyle/>
          <a:p>
            <a:r>
              <a:rPr lang="en-IE" b="1" dirty="0"/>
              <a:t>&lt;body&gt; tags</a:t>
            </a:r>
          </a:p>
        </p:txBody>
      </p:sp>
      <p:sp>
        <p:nvSpPr>
          <p:cNvPr id="16" name="TextBox 15">
            <a:extLst>
              <a:ext uri="{FF2B5EF4-FFF2-40B4-BE49-F238E27FC236}">
                <a16:creationId xmlns:a16="http://schemas.microsoft.com/office/drawing/2014/main" id="{11FA8F16-0308-4ADD-947B-0D71D19261AF}"/>
              </a:ext>
            </a:extLst>
          </p:cNvPr>
          <p:cNvSpPr txBox="1"/>
          <p:nvPr/>
        </p:nvSpPr>
        <p:spPr>
          <a:xfrm>
            <a:off x="91740" y="150220"/>
            <a:ext cx="3794460" cy="60016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&lt;body&gt; &amp; &lt;/body&gt; tags define the document’s body section.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&lt;body&gt; element contains all of the </a:t>
            </a:r>
            <a:r>
              <a:rPr kumimoji="0" lang="en-IE" sz="2400" b="0" i="0" u="none" strike="noStrike" kern="1200" cap="none" spc="0" normalizeH="0" baseline="0" noProof="0" dirty="0">
                <a:ln>
                  <a:noFill/>
                </a:ln>
                <a:solidFill>
                  <a:srgbClr val="14ACBC"/>
                </a:solidFill>
                <a:effectLst/>
                <a:uLnTx/>
                <a:uFillTx/>
                <a:latin typeface="Calibri" panose="020F0502020204030204"/>
                <a:ea typeface="+mn-ea"/>
                <a:cs typeface="+mn-cs"/>
              </a:rPr>
              <a:t>content</a:t>
            </a: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 of the HTML document.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headings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paragraphs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images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hyperlinks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lists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There can only be one &lt;body&gt; element in a HTML document.</a:t>
            </a:r>
          </a:p>
        </p:txBody>
      </p:sp>
      <p:sp>
        <p:nvSpPr>
          <p:cNvPr id="15" name="TextBox 14">
            <a:extLst>
              <a:ext uri="{FF2B5EF4-FFF2-40B4-BE49-F238E27FC236}">
                <a16:creationId xmlns:a16="http://schemas.microsoft.com/office/drawing/2014/main" id="{EFDAA740-75BF-4E81-AAE0-375F85EA4F68}"/>
              </a:ext>
            </a:extLst>
          </p:cNvPr>
          <p:cNvSpPr txBox="1"/>
          <p:nvPr/>
        </p:nvSpPr>
        <p:spPr>
          <a:xfrm>
            <a:off x="3993161" y="1143002"/>
            <a:ext cx="7926124" cy="5355312"/>
          </a:xfrm>
          <a:prstGeom prst="rect">
            <a:avLst/>
          </a:prstGeom>
          <a:noFill/>
          <a:ln w="57150">
            <a:solidFill>
              <a:srgbClr val="14ACBC"/>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&lt;!DOCTYPE</a:t>
            </a:r>
            <a:r>
              <a:rPr kumimoji="0" lang="en-IE" sz="1800" b="0" i="0" u="none" strike="noStrike" kern="1200" cap="none" spc="0" normalizeH="0" baseline="0" noProof="0" dirty="0">
                <a:ln>
                  <a:noFill/>
                </a:ln>
                <a:solidFill>
                  <a:srgbClr val="3953A4"/>
                </a:solidFill>
                <a:effectLst/>
                <a:uLnTx/>
                <a:uFillTx/>
                <a:latin typeface="Consolas" panose="020B0609020204030204" pitchFamily="49" charset="0"/>
                <a:ea typeface="+mn-ea"/>
                <a:cs typeface="+mn-cs"/>
              </a:rPr>
              <a:t> html</a:t>
            </a:r>
            <a:r>
              <a:rPr kumimoji="0" lang="en-IE" sz="18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1" i="1"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meta, title, link tags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1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2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paragraph 1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paragraph 2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img</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"image.jpg"</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"https://www.csinc.ie"</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This is a link</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ol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ordered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list item </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ol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IE"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9" name="Oval 18">
            <a:extLst>
              <a:ext uri="{FF2B5EF4-FFF2-40B4-BE49-F238E27FC236}">
                <a16:creationId xmlns:a16="http://schemas.microsoft.com/office/drawing/2014/main" id="{A79A9FBD-AB04-4180-A1E0-0094BAE979C0}"/>
              </a:ext>
            </a:extLst>
          </p:cNvPr>
          <p:cNvSpPr/>
          <p:nvPr/>
        </p:nvSpPr>
        <p:spPr>
          <a:xfrm>
            <a:off x="4272943" y="5536181"/>
            <a:ext cx="986955" cy="3576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7AA9AE35-B789-4A10-9BA9-FAEE8E45D4C0}"/>
              </a:ext>
            </a:extLst>
          </p:cNvPr>
          <p:cNvSpPr/>
          <p:nvPr/>
        </p:nvSpPr>
        <p:spPr>
          <a:xfrm>
            <a:off x="4272943" y="2796627"/>
            <a:ext cx="864065" cy="3576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EE9D869-E392-C718-5F9F-48F6198BFE4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954468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Heading tags</a:t>
            </a:r>
          </a:p>
        </p:txBody>
      </p:sp>
      <p:sp>
        <p:nvSpPr>
          <p:cNvPr id="16" name="TextBox 15">
            <a:extLst>
              <a:ext uri="{FF2B5EF4-FFF2-40B4-BE49-F238E27FC236}">
                <a16:creationId xmlns:a16="http://schemas.microsoft.com/office/drawing/2014/main" id="{11FA8F16-0308-4ADD-947B-0D71D19261AF}"/>
              </a:ext>
            </a:extLst>
          </p:cNvPr>
          <p:cNvSpPr txBox="1"/>
          <p:nvPr/>
        </p:nvSpPr>
        <p:spPr>
          <a:xfrm>
            <a:off x="838199" y="1863350"/>
            <a:ext cx="7423485" cy="378565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HTML headings are defined using the following opening and closing tags: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&lt;h1&gt;	&lt;/h1&gt;	 Most Important heading. Largest.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&lt;h2&gt;	&lt;/h2&gt;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&lt;h3&gt;	&lt;/h3&gt;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&lt;h4&gt;	&lt;/h4&gt;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&lt;h5&gt;	&lt;/h5&gt;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&lt;h6&gt;	&lt;/h6&gt;	 Least Important heading. Smallest.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98D1A5F-0CF8-491C-88F6-D37D9EA53606}"/>
              </a:ext>
            </a:extLst>
          </p:cNvPr>
          <p:cNvSpPr txBox="1"/>
          <p:nvPr/>
        </p:nvSpPr>
        <p:spPr>
          <a:xfrm>
            <a:off x="838199" y="5640168"/>
            <a:ext cx="7423485" cy="70788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So what does this look like?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D2A4C738-0229-7893-27F3-519C84B75C4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438261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Heading tags</a:t>
            </a:r>
          </a:p>
        </p:txBody>
      </p:sp>
      <p:sp>
        <p:nvSpPr>
          <p:cNvPr id="16" name="TextBox 15">
            <a:extLst>
              <a:ext uri="{FF2B5EF4-FFF2-40B4-BE49-F238E27FC236}">
                <a16:creationId xmlns:a16="http://schemas.microsoft.com/office/drawing/2014/main" id="{11FA8F16-0308-4ADD-947B-0D71D19261AF}"/>
              </a:ext>
            </a:extLst>
          </p:cNvPr>
          <p:cNvSpPr txBox="1"/>
          <p:nvPr/>
        </p:nvSpPr>
        <p:spPr>
          <a:xfrm>
            <a:off x="838199" y="1863349"/>
            <a:ext cx="5191126"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1 </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2 </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3 </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h4</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4 </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h4</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h5</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5 </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h5</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h6</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Heading 6 </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h6</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2" name="Picture 1">
            <a:extLst>
              <a:ext uri="{FF2B5EF4-FFF2-40B4-BE49-F238E27FC236}">
                <a16:creationId xmlns:a16="http://schemas.microsoft.com/office/drawing/2014/main" id="{F439EC74-DFDC-45AE-9E99-8D5F3E792E98}"/>
              </a:ext>
            </a:extLst>
          </p:cNvPr>
          <p:cNvPicPr>
            <a:picLocks noChangeAspect="1"/>
          </p:cNvPicPr>
          <p:nvPr/>
        </p:nvPicPr>
        <p:blipFill>
          <a:blip r:embed="rId2"/>
          <a:stretch>
            <a:fillRect/>
          </a:stretch>
        </p:blipFill>
        <p:spPr>
          <a:xfrm>
            <a:off x="7639050" y="1714503"/>
            <a:ext cx="3015916" cy="4002163"/>
          </a:xfrm>
          <a:prstGeom prst="rect">
            <a:avLst/>
          </a:prstGeom>
        </p:spPr>
      </p:pic>
      <p:sp>
        <p:nvSpPr>
          <p:cNvPr id="5" name="Content Placeholder 4">
            <a:extLst>
              <a:ext uri="{FF2B5EF4-FFF2-40B4-BE49-F238E27FC236}">
                <a16:creationId xmlns:a16="http://schemas.microsoft.com/office/drawing/2014/main" id="{4E23AD45-58C0-A9B9-078D-E0C4885DDE5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916192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390525" y="79209"/>
            <a:ext cx="9320780" cy="984583"/>
          </a:xfrm>
        </p:spPr>
        <p:txBody>
          <a:bodyPr>
            <a:normAutofit/>
          </a:bodyPr>
          <a:lstStyle/>
          <a:p>
            <a:r>
              <a:rPr lang="en-IE" b="1" dirty="0"/>
              <a:t>Paragraph tags</a:t>
            </a:r>
          </a:p>
        </p:txBody>
      </p:sp>
      <p:sp>
        <p:nvSpPr>
          <p:cNvPr id="3" name="TextBox 2">
            <a:extLst>
              <a:ext uri="{FF2B5EF4-FFF2-40B4-BE49-F238E27FC236}">
                <a16:creationId xmlns:a16="http://schemas.microsoft.com/office/drawing/2014/main" id="{A98D1A5F-0CF8-491C-88F6-D37D9EA53606}"/>
              </a:ext>
            </a:extLst>
          </p:cNvPr>
          <p:cNvSpPr txBox="1"/>
          <p:nvPr/>
        </p:nvSpPr>
        <p:spPr>
          <a:xfrm>
            <a:off x="619123" y="4925963"/>
            <a:ext cx="264323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What do they look like in real life?</a:t>
            </a:r>
          </a:p>
        </p:txBody>
      </p:sp>
      <p:sp>
        <p:nvSpPr>
          <p:cNvPr id="8" name="TextBox 7">
            <a:extLst>
              <a:ext uri="{FF2B5EF4-FFF2-40B4-BE49-F238E27FC236}">
                <a16:creationId xmlns:a16="http://schemas.microsoft.com/office/drawing/2014/main" id="{37F878A4-6007-45D6-BE83-7F8B0A807A9A}"/>
              </a:ext>
            </a:extLst>
          </p:cNvPr>
          <p:cNvSpPr txBox="1"/>
          <p:nvPr/>
        </p:nvSpPr>
        <p:spPr>
          <a:xfrm>
            <a:off x="523873" y="956009"/>
            <a:ext cx="11668127"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pt-BR"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pt-BR"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pt-BR"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pt-BR"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HTML </a:t>
            </a:r>
            <a:r>
              <a:rPr kumimoji="0" lang="pt-BR"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pt-BR"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pt-BR"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pt-BR"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pt-BR"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pt-BR"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pt-BR"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Paragraph tags </a:t>
            </a:r>
            <a:r>
              <a:rPr kumimoji="0" lang="pt-BR"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pt-BR"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pt-BR"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pt-BR"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Typically, most of the content you read on websites are contained within paragraph tags as they allow for a lot of text to be displayed in an easy to read format. </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If all text was contained in heading tags then it would be very difficult to make websites look nice. </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2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6" name="Picture 5">
            <a:extLst>
              <a:ext uri="{FF2B5EF4-FFF2-40B4-BE49-F238E27FC236}">
                <a16:creationId xmlns:a16="http://schemas.microsoft.com/office/drawing/2014/main" id="{D9925E86-36BE-4D52-84E0-CE5FEF6C6EAB}"/>
              </a:ext>
            </a:extLst>
          </p:cNvPr>
          <p:cNvPicPr>
            <a:picLocks noChangeAspect="1"/>
          </p:cNvPicPr>
          <p:nvPr/>
        </p:nvPicPr>
        <p:blipFill>
          <a:blip r:embed="rId2"/>
          <a:stretch>
            <a:fillRect/>
          </a:stretch>
        </p:blipFill>
        <p:spPr>
          <a:xfrm>
            <a:off x="3841240" y="4686654"/>
            <a:ext cx="7334250" cy="2143125"/>
          </a:xfrm>
          <a:prstGeom prst="rect">
            <a:avLst/>
          </a:prstGeom>
          <a:ln w="57150">
            <a:solidFill>
              <a:srgbClr val="14ACBC"/>
            </a:solidFill>
          </a:ln>
        </p:spPr>
      </p:pic>
      <p:sp>
        <p:nvSpPr>
          <p:cNvPr id="5" name="Content Placeholder 4">
            <a:extLst>
              <a:ext uri="{FF2B5EF4-FFF2-40B4-BE49-F238E27FC236}">
                <a16:creationId xmlns:a16="http://schemas.microsoft.com/office/drawing/2014/main" id="{F8750B91-59AF-83E0-2DDC-2197D7F3D11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373488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249309" y="-217851"/>
            <a:ext cx="9320780" cy="984583"/>
          </a:xfrm>
        </p:spPr>
        <p:txBody>
          <a:bodyPr>
            <a:normAutofit/>
          </a:bodyPr>
          <a:lstStyle/>
          <a:p>
            <a:r>
              <a:rPr lang="en-IE" b="1" dirty="0"/>
              <a:t>Lists</a:t>
            </a:r>
          </a:p>
        </p:txBody>
      </p:sp>
      <p:sp>
        <p:nvSpPr>
          <p:cNvPr id="8" name="TextBox 7">
            <a:extLst>
              <a:ext uri="{FF2B5EF4-FFF2-40B4-BE49-F238E27FC236}">
                <a16:creationId xmlns:a16="http://schemas.microsoft.com/office/drawing/2014/main" id="{37F878A4-6007-45D6-BE83-7F8B0A807A9A}"/>
              </a:ext>
            </a:extLst>
          </p:cNvPr>
          <p:cNvSpPr txBox="1"/>
          <p:nvPr/>
        </p:nvSpPr>
        <p:spPr>
          <a:xfrm>
            <a:off x="230259" y="571501"/>
            <a:ext cx="10881221" cy="63709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We use lists every day of our lives and they come in all shapes and sizes.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Class timetable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TV channel listing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App download charts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Shopping list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Recipe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There are two types of lists though and we don’t tend think about that every time we use them.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Unordered lists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Ordered lists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When do we use each one?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Does it matter what order we buy the items for a recipe when shopping?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Does it matter what order we prepare and cook them when using the recipe?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0056CDC-CF0F-342D-D277-9384E275478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717775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514350" y="212372"/>
            <a:ext cx="9320780" cy="984583"/>
          </a:xfrm>
        </p:spPr>
        <p:txBody>
          <a:bodyPr>
            <a:normAutofit/>
          </a:bodyPr>
          <a:lstStyle/>
          <a:p>
            <a:r>
              <a:rPr lang="en-IE" b="1" dirty="0"/>
              <a:t>Unordered Lists</a:t>
            </a:r>
          </a:p>
        </p:txBody>
      </p:sp>
      <p:sp>
        <p:nvSpPr>
          <p:cNvPr id="16" name="TextBox 15">
            <a:extLst>
              <a:ext uri="{FF2B5EF4-FFF2-40B4-BE49-F238E27FC236}">
                <a16:creationId xmlns:a16="http://schemas.microsoft.com/office/drawing/2014/main" id="{11FA8F16-0308-4ADD-947B-0D71D19261AF}"/>
              </a:ext>
            </a:extLst>
          </p:cNvPr>
          <p:cNvSpPr txBox="1"/>
          <p:nvPr/>
        </p:nvSpPr>
        <p:spPr>
          <a:xfrm>
            <a:off x="190500" y="1196955"/>
            <a:ext cx="5361266" cy="49859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Car Manufacturers &amp; Models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ul</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Ford Focus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Volkswagon</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Tiguan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Hyundai </a:t>
            </a:r>
            <a:r>
              <a:rPr kumimoji="0" lang="en-IE"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Tuscon</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Toyota Corolla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Hyundai Kona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Volkswagon</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Golf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Toyota Yaris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Skoda Octavia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Nissan Qashqai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Toyota C-HR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ul</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2" name="Picture 1">
            <a:extLst>
              <a:ext uri="{FF2B5EF4-FFF2-40B4-BE49-F238E27FC236}">
                <a16:creationId xmlns:a16="http://schemas.microsoft.com/office/drawing/2014/main" id="{2E448C89-3C29-4487-9DBC-D7AA01D10F13}"/>
              </a:ext>
            </a:extLst>
          </p:cNvPr>
          <p:cNvPicPr>
            <a:picLocks noChangeAspect="1"/>
          </p:cNvPicPr>
          <p:nvPr/>
        </p:nvPicPr>
        <p:blipFill>
          <a:blip r:embed="rId2"/>
          <a:stretch>
            <a:fillRect/>
          </a:stretch>
        </p:blipFill>
        <p:spPr>
          <a:xfrm>
            <a:off x="6199464" y="2127585"/>
            <a:ext cx="4968103" cy="3562036"/>
          </a:xfrm>
          <a:prstGeom prst="rect">
            <a:avLst/>
          </a:prstGeom>
          <a:ln w="31750">
            <a:solidFill>
              <a:srgbClr val="14ACBC"/>
            </a:solidFill>
          </a:ln>
        </p:spPr>
      </p:pic>
      <p:sp>
        <p:nvSpPr>
          <p:cNvPr id="5" name="Content Placeholder 4">
            <a:extLst>
              <a:ext uri="{FF2B5EF4-FFF2-40B4-BE49-F238E27FC236}">
                <a16:creationId xmlns:a16="http://schemas.microsoft.com/office/drawing/2014/main" id="{F8618520-4910-4505-9CFD-7C86E33A9D5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238253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314325" y="0"/>
            <a:ext cx="9320780" cy="984583"/>
          </a:xfrm>
        </p:spPr>
        <p:txBody>
          <a:bodyPr>
            <a:normAutofit/>
          </a:bodyPr>
          <a:lstStyle/>
          <a:p>
            <a:r>
              <a:rPr lang="en-IE" b="1" dirty="0"/>
              <a:t>Ordered Lists</a:t>
            </a:r>
          </a:p>
        </p:txBody>
      </p:sp>
      <p:sp>
        <p:nvSpPr>
          <p:cNvPr id="16" name="TextBox 15">
            <a:extLst>
              <a:ext uri="{FF2B5EF4-FFF2-40B4-BE49-F238E27FC236}">
                <a16:creationId xmlns:a16="http://schemas.microsoft.com/office/drawing/2014/main" id="{11FA8F16-0308-4ADD-947B-0D71D19261AF}"/>
              </a:ext>
            </a:extLst>
          </p:cNvPr>
          <p:cNvSpPr txBox="1"/>
          <p:nvPr/>
        </p:nvSpPr>
        <p:spPr>
          <a:xfrm>
            <a:off x="142873" y="1272799"/>
            <a:ext cx="5019677" cy="532453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Top 10 Car Manufacturers &amp; Models Sold in Ireland in 2019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ol</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Toyota Corolla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Nissan Qashqai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Hyundai </a:t>
            </a:r>
            <a:r>
              <a:rPr kumimoji="0" lang="en-IE"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Tuscon</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Volkswagon</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Golf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Skoda Octavia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Volkswagon</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Tiguan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Hyundai Kona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Ford Focus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Toyota Yaris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Toyota C-HR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20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ol</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3" name="Picture 2">
            <a:extLst>
              <a:ext uri="{FF2B5EF4-FFF2-40B4-BE49-F238E27FC236}">
                <a16:creationId xmlns:a16="http://schemas.microsoft.com/office/drawing/2014/main" id="{D7521C63-F33C-4CAD-A122-B49C9A18B446}"/>
              </a:ext>
            </a:extLst>
          </p:cNvPr>
          <p:cNvPicPr>
            <a:picLocks noChangeAspect="1"/>
          </p:cNvPicPr>
          <p:nvPr/>
        </p:nvPicPr>
        <p:blipFill>
          <a:blip r:embed="rId2"/>
          <a:stretch>
            <a:fillRect/>
          </a:stretch>
        </p:blipFill>
        <p:spPr>
          <a:xfrm>
            <a:off x="5498589" y="1715891"/>
            <a:ext cx="6693411" cy="2429229"/>
          </a:xfrm>
          <a:prstGeom prst="rect">
            <a:avLst/>
          </a:prstGeom>
          <a:ln w="31750">
            <a:solidFill>
              <a:srgbClr val="14ACBC"/>
            </a:solidFill>
          </a:ln>
        </p:spPr>
      </p:pic>
      <p:sp>
        <p:nvSpPr>
          <p:cNvPr id="5" name="Content Placeholder 4">
            <a:extLst>
              <a:ext uri="{FF2B5EF4-FFF2-40B4-BE49-F238E27FC236}">
                <a16:creationId xmlns:a16="http://schemas.microsoft.com/office/drawing/2014/main" id="{5D6DD28F-7758-6822-83F5-D365B3682E3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423314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2DE0-8A59-4642-8940-06607888B269}"/>
              </a:ext>
            </a:extLst>
          </p:cNvPr>
          <p:cNvSpPr>
            <a:spLocks noGrp="1"/>
          </p:cNvSpPr>
          <p:nvPr>
            <p:ph type="title"/>
          </p:nvPr>
        </p:nvSpPr>
        <p:spPr/>
        <p:txBody>
          <a:bodyPr/>
          <a:lstStyle/>
          <a:p>
            <a:r>
              <a:rPr lang="en-GB"/>
              <a:t>Summary </a:t>
            </a:r>
            <a:endParaRPr lang="en-GB" dirty="0"/>
          </a:p>
        </p:txBody>
      </p:sp>
      <p:sp>
        <p:nvSpPr>
          <p:cNvPr id="3" name="Content Placeholder 2">
            <a:extLst>
              <a:ext uri="{FF2B5EF4-FFF2-40B4-BE49-F238E27FC236}">
                <a16:creationId xmlns:a16="http://schemas.microsoft.com/office/drawing/2014/main" id="{D4099564-3C29-4747-9665-6AE2371AF543}"/>
              </a:ext>
            </a:extLst>
          </p:cNvPr>
          <p:cNvSpPr>
            <a:spLocks noGrp="1"/>
          </p:cNvSpPr>
          <p:nvPr>
            <p:ph idx="1"/>
          </p:nvPr>
        </p:nvSpPr>
        <p:spPr/>
        <p:txBody>
          <a:bodyPr/>
          <a:lstStyle/>
          <a:p>
            <a:pPr marL="0" indent="0">
              <a:buNone/>
            </a:pPr>
            <a:r>
              <a:rPr lang="en-GB" sz="2200" dirty="0"/>
              <a:t>You are now familiar with</a:t>
            </a:r>
          </a:p>
          <a:p>
            <a:r>
              <a:rPr lang="en-GB" sz="2200" dirty="0"/>
              <a:t>The structure </a:t>
            </a:r>
            <a:r>
              <a:rPr lang="en-GB" sz="2200"/>
              <a:t>of every HTML 5 document</a:t>
            </a:r>
            <a:endParaRPr lang="en-GB" sz="2200" dirty="0"/>
          </a:p>
          <a:p>
            <a:r>
              <a:rPr lang="en-GB" sz="2200" dirty="0"/>
              <a:t>Adding text to a webpage using paragraph and heading tags</a:t>
            </a:r>
          </a:p>
          <a:p>
            <a:r>
              <a:rPr lang="en-GB" sz="2200" dirty="0"/>
              <a:t>Creating unordered lists and adding list items to the list</a:t>
            </a:r>
          </a:p>
          <a:p>
            <a:r>
              <a:rPr lang="en-GB" sz="2200" dirty="0"/>
              <a:t>Creating ordered lists and adding list items to the list</a:t>
            </a:r>
          </a:p>
          <a:p>
            <a:pPr>
              <a:buFontTx/>
              <a:buChar char="-"/>
            </a:pPr>
            <a:endParaRPr lang="en-GB" dirty="0"/>
          </a:p>
        </p:txBody>
      </p:sp>
    </p:spTree>
    <p:extLst>
      <p:ext uri="{BB962C8B-B14F-4D97-AF65-F5344CB8AC3E}">
        <p14:creationId xmlns:p14="http://schemas.microsoft.com/office/powerpoint/2010/main" val="3632299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184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What will we cover in this class?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843950"/>
            <a:ext cx="6942222" cy="163121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Hyperlinks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are they?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 do they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Linking to other pages in our website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Linking to external websites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86C4B9A-3DF7-49D5-99CA-B26F5873FD74}"/>
              </a:ext>
            </a:extLst>
          </p:cNvPr>
          <p:cNvSpPr txBox="1"/>
          <p:nvPr/>
        </p:nvSpPr>
        <p:spPr>
          <a:xfrm>
            <a:off x="838200" y="3893890"/>
            <a:ext cx="6942222" cy="1323439"/>
          </a:xfrm>
          <a:prstGeom prst="rect">
            <a:avLst/>
          </a:prstGeom>
          <a:noFill/>
          <a:ln>
            <a:solidFill>
              <a:schemeClr val="accent1"/>
            </a:solidFill>
          </a:ln>
          <a:effectLst>
            <a:glow rad="139700">
              <a:schemeClr val="accent1">
                <a:satMod val="175000"/>
                <a:alpha val="40000"/>
              </a:schemeClr>
            </a:glow>
          </a:effectLst>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Images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Why are images important?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Using the images folder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Inserting images into our webpages</a:t>
            </a:r>
          </a:p>
        </p:txBody>
      </p:sp>
      <p:sp>
        <p:nvSpPr>
          <p:cNvPr id="3" name="Content Placeholder 2">
            <a:extLst>
              <a:ext uri="{FF2B5EF4-FFF2-40B4-BE49-F238E27FC236}">
                <a16:creationId xmlns:a16="http://schemas.microsoft.com/office/drawing/2014/main" id="{470F2A63-6071-E082-43C4-B76142BFDA7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20459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5257800" cy="984583"/>
          </a:xfrm>
        </p:spPr>
        <p:txBody>
          <a:bodyPr>
            <a:normAutofit/>
          </a:bodyPr>
          <a:lstStyle/>
          <a:p>
            <a:r>
              <a:rPr lang="en-IE" b="1" dirty="0"/>
              <a:t>The Internet</a:t>
            </a:r>
            <a:endParaRPr lang="en-IE" sz="3400" dirty="0"/>
          </a:p>
        </p:txBody>
      </p:sp>
      <p:sp>
        <p:nvSpPr>
          <p:cNvPr id="2" name="TextBox 1">
            <a:extLst>
              <a:ext uri="{FF2B5EF4-FFF2-40B4-BE49-F238E27FC236}">
                <a16:creationId xmlns:a16="http://schemas.microsoft.com/office/drawing/2014/main" id="{E187311E-A2B9-41E8-832C-E8B7F3EA2918}"/>
              </a:ext>
            </a:extLst>
          </p:cNvPr>
          <p:cNvSpPr txBox="1"/>
          <p:nvPr/>
        </p:nvSpPr>
        <p:spPr>
          <a:xfrm>
            <a:off x="838200" y="1556084"/>
            <a:ext cx="105156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It requires hardware and software to operate and allows vast amounts of data to be transmitted over land and under oceans, from one side of the world to the other.</a:t>
            </a:r>
          </a:p>
        </p:txBody>
      </p:sp>
      <p:sp>
        <p:nvSpPr>
          <p:cNvPr id="3" name="TextBox 2">
            <a:extLst>
              <a:ext uri="{FF2B5EF4-FFF2-40B4-BE49-F238E27FC236}">
                <a16:creationId xmlns:a16="http://schemas.microsoft.com/office/drawing/2014/main" id="{6BCE7EA9-B401-4FFF-B5D0-B0C213869C0D}"/>
              </a:ext>
            </a:extLst>
          </p:cNvPr>
          <p:cNvSpPr txBox="1"/>
          <p:nvPr/>
        </p:nvSpPr>
        <p:spPr>
          <a:xfrm>
            <a:off x="838200" y="2483944"/>
            <a:ext cx="105156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Routers, switches and servers in millions of locations around the globe use over 300 underwater cables and countless cables above ground to connect to each other. </a:t>
            </a:r>
          </a:p>
        </p:txBody>
      </p:sp>
      <p:pic>
        <p:nvPicPr>
          <p:cNvPr id="1026" name="Picture 2" descr="What is a wireless router? | Switcher.ie">
            <a:extLst>
              <a:ext uri="{FF2B5EF4-FFF2-40B4-BE49-F238E27FC236}">
                <a16:creationId xmlns:a16="http://schemas.microsoft.com/office/drawing/2014/main" id="{4D77D6A0-58ED-4DBA-8DBB-A78082914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208" y="3604616"/>
            <a:ext cx="3064357" cy="919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re Porn - Best and Worst wired pictures - Networking">
            <a:extLst>
              <a:ext uri="{FF2B5EF4-FFF2-40B4-BE49-F238E27FC236}">
                <a16:creationId xmlns:a16="http://schemas.microsoft.com/office/drawing/2014/main" id="{3544467A-1457-4C25-82AA-D7084B9F7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462" y="3604616"/>
            <a:ext cx="4002106" cy="26714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sign and installation of server and networking equipment — Автелком">
            <a:extLst>
              <a:ext uri="{FF2B5EF4-FFF2-40B4-BE49-F238E27FC236}">
                <a16:creationId xmlns:a16="http://schemas.microsoft.com/office/drawing/2014/main" id="{BC1265A2-920F-4ED0-AC38-5E8038D45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761617"/>
            <a:ext cx="4278374" cy="162945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231B0E98-E746-9850-805B-6AF2908CBC9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828155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Why use images in HTML?</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0092655"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There’s a big difference in a website that is heavily text based and a website that has a good blend of imagery and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Text heavy websites have their place and suit certain purposes (Wikipedia for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However, most people would be put off from browsing text based websites for fun, or for a long period of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Whilst Wikipedia articles will provide you with useful information, they don’t tend to grab your attention or keep you engaged.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Let’s look at how important good use of imagery is within HTML. </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A picture containing keyboard, banana, indoor, food&#10;&#10;Description automatically generated">
            <a:extLst>
              <a:ext uri="{FF2B5EF4-FFF2-40B4-BE49-F238E27FC236}">
                <a16:creationId xmlns:a16="http://schemas.microsoft.com/office/drawing/2014/main" id="{DCD98DC1-47B1-41C1-8EC6-B792A9E91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691" y="4430468"/>
            <a:ext cx="2874046" cy="2035783"/>
          </a:xfrm>
          <a:prstGeom prst="rect">
            <a:avLst/>
          </a:prstGeom>
        </p:spPr>
      </p:pic>
      <p:sp>
        <p:nvSpPr>
          <p:cNvPr id="11" name="TextBox 10">
            <a:extLst>
              <a:ext uri="{FF2B5EF4-FFF2-40B4-BE49-F238E27FC236}">
                <a16:creationId xmlns:a16="http://schemas.microsoft.com/office/drawing/2014/main" id="{04D13CA3-79AB-4FE6-8EF0-7C1466259961}"/>
              </a:ext>
            </a:extLst>
          </p:cNvPr>
          <p:cNvSpPr txBox="1"/>
          <p:nvPr/>
        </p:nvSpPr>
        <p:spPr>
          <a:xfrm>
            <a:off x="5498590" y="6466251"/>
            <a:ext cx="6094378" cy="2616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r>
              <a:rPr kumimoji="0" lang="en-IE" sz="1100" b="0" i="0" u="none" strike="noStrike" kern="1200" cap="none" spc="0" normalizeH="0" baseline="0" noProof="0" dirty="0">
                <a:ln>
                  <a:noFill/>
                </a:ln>
                <a:solidFill>
                  <a:prstClr val="black"/>
                </a:solidFill>
                <a:effectLst/>
                <a:uLnTx/>
                <a:uFillTx/>
                <a:latin typeface="Calibri" panose="020F0502020204030204"/>
                <a:ea typeface="+mn-ea"/>
                <a:cs typeface="+mn-cs"/>
              </a:rPr>
              <a:t>Image Source:</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https://pixabay.comImage</a:t>
            </a: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ontent Placeholder 4">
            <a:extLst>
              <a:ext uri="{FF2B5EF4-FFF2-40B4-BE49-F238E27FC236}">
                <a16:creationId xmlns:a16="http://schemas.microsoft.com/office/drawing/2014/main" id="{FBE7159F-BA70-003A-CFA5-07120258DFF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020550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Why use images in HTML?</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0092655"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Whilst the Wikipedia article below will provide you with useful information, it doesn’t grab your attention.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links require you to read them to know what you are clicking towards.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5283225-6B2F-41C4-8708-E3EF52F09B24}"/>
              </a:ext>
            </a:extLst>
          </p:cNvPr>
          <p:cNvPicPr>
            <a:picLocks noChangeAspect="1"/>
          </p:cNvPicPr>
          <p:nvPr/>
        </p:nvPicPr>
        <p:blipFill>
          <a:blip r:embed="rId2"/>
          <a:stretch>
            <a:fillRect/>
          </a:stretch>
        </p:blipFill>
        <p:spPr>
          <a:xfrm>
            <a:off x="1162098" y="2600826"/>
            <a:ext cx="9867804" cy="3905243"/>
          </a:xfrm>
          <a:prstGeom prst="rect">
            <a:avLst/>
          </a:prstGeom>
          <a:ln>
            <a:solidFill>
              <a:schemeClr val="tx1"/>
            </a:solidFill>
          </a:ln>
        </p:spPr>
      </p:pic>
      <p:sp>
        <p:nvSpPr>
          <p:cNvPr id="5" name="Content Placeholder 4">
            <a:extLst>
              <a:ext uri="{FF2B5EF4-FFF2-40B4-BE49-F238E27FC236}">
                <a16:creationId xmlns:a16="http://schemas.microsoft.com/office/drawing/2014/main" id="{BBA31095-E3EA-1AF2-69E9-EAFB96BA367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167250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Why use images in HTML?</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0092655"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News sites such as The Journal or The 42 use images within each news headline to help the reader immediately know what the content is about and to also draw the reader’s attention to specific articles of interest to them.</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630E171-A7B4-4F8C-A1E1-7F126D452F53}"/>
              </a:ext>
            </a:extLst>
          </p:cNvPr>
          <p:cNvPicPr>
            <a:picLocks noChangeAspect="1"/>
          </p:cNvPicPr>
          <p:nvPr/>
        </p:nvPicPr>
        <p:blipFill>
          <a:blip r:embed="rId2"/>
          <a:stretch>
            <a:fillRect/>
          </a:stretch>
        </p:blipFill>
        <p:spPr>
          <a:xfrm>
            <a:off x="6553201" y="2568761"/>
            <a:ext cx="3345402" cy="4243798"/>
          </a:xfrm>
          <a:prstGeom prst="rect">
            <a:avLst/>
          </a:prstGeom>
          <a:ln>
            <a:solidFill>
              <a:schemeClr val="tx1"/>
            </a:solidFill>
          </a:ln>
        </p:spPr>
      </p:pic>
      <p:pic>
        <p:nvPicPr>
          <p:cNvPr id="5" name="Picture 4">
            <a:extLst>
              <a:ext uri="{FF2B5EF4-FFF2-40B4-BE49-F238E27FC236}">
                <a16:creationId xmlns:a16="http://schemas.microsoft.com/office/drawing/2014/main" id="{415A7525-BD73-402D-99F6-CBAD6A38C709}"/>
              </a:ext>
            </a:extLst>
          </p:cNvPr>
          <p:cNvPicPr>
            <a:picLocks noChangeAspect="1"/>
          </p:cNvPicPr>
          <p:nvPr/>
        </p:nvPicPr>
        <p:blipFill>
          <a:blip r:embed="rId3"/>
          <a:stretch>
            <a:fillRect/>
          </a:stretch>
        </p:blipFill>
        <p:spPr>
          <a:xfrm>
            <a:off x="1471934" y="2612330"/>
            <a:ext cx="4825381" cy="4200230"/>
          </a:xfrm>
          <a:prstGeom prst="rect">
            <a:avLst/>
          </a:prstGeom>
          <a:ln>
            <a:solidFill>
              <a:schemeClr val="tx1"/>
            </a:solidFill>
          </a:ln>
        </p:spPr>
      </p:pic>
      <p:sp>
        <p:nvSpPr>
          <p:cNvPr id="6" name="Content Placeholder 5">
            <a:extLst>
              <a:ext uri="{FF2B5EF4-FFF2-40B4-BE49-F238E27FC236}">
                <a16:creationId xmlns:a16="http://schemas.microsoft.com/office/drawing/2014/main" id="{BDC45528-B054-09CA-47B8-12D7223AB6E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558322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Effective use of images.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0092655"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webpage is more likely to grab your attention and make you click the link to hopefully spend money?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This one?</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625CB6A-D75B-4F10-97C3-DFC43CDB08F4}"/>
              </a:ext>
            </a:extLst>
          </p:cNvPr>
          <p:cNvPicPr>
            <a:picLocks noChangeAspect="1"/>
          </p:cNvPicPr>
          <p:nvPr/>
        </p:nvPicPr>
        <p:blipFill>
          <a:blip r:embed="rId2"/>
          <a:stretch>
            <a:fillRect/>
          </a:stretch>
        </p:blipFill>
        <p:spPr>
          <a:xfrm>
            <a:off x="3829050" y="3581400"/>
            <a:ext cx="4533900" cy="1962150"/>
          </a:xfrm>
          <a:prstGeom prst="rect">
            <a:avLst/>
          </a:prstGeom>
          <a:ln>
            <a:solidFill>
              <a:schemeClr val="tx1"/>
            </a:solidFill>
          </a:ln>
        </p:spPr>
      </p:pic>
      <p:sp>
        <p:nvSpPr>
          <p:cNvPr id="3" name="Content Placeholder 2">
            <a:extLst>
              <a:ext uri="{FF2B5EF4-FFF2-40B4-BE49-F238E27FC236}">
                <a16:creationId xmlns:a16="http://schemas.microsoft.com/office/drawing/2014/main" id="{48E24E92-9CEC-38F2-9C86-BEC60046970F}"/>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672653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Effective use of images.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0092655"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Or this one?</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descr="A close up of a device&#10;&#10;Description automatically generated">
            <a:extLst>
              <a:ext uri="{FF2B5EF4-FFF2-40B4-BE49-F238E27FC236}">
                <a16:creationId xmlns:a16="http://schemas.microsoft.com/office/drawing/2014/main" id="{F036B011-AFE8-41DB-AD09-B251466FF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03" y="2450442"/>
            <a:ext cx="10824594" cy="4375613"/>
          </a:xfrm>
          <a:prstGeom prst="rect">
            <a:avLst/>
          </a:prstGeom>
        </p:spPr>
      </p:pic>
      <p:sp>
        <p:nvSpPr>
          <p:cNvPr id="3" name="Content Placeholder 2">
            <a:extLst>
              <a:ext uri="{FF2B5EF4-FFF2-40B4-BE49-F238E27FC236}">
                <a16:creationId xmlns:a16="http://schemas.microsoft.com/office/drawing/2014/main" id="{1B86DED9-6D7A-5D78-0B17-C8FF5B5F3B9E}"/>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111189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Using images in HTML</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0092655" cy="4093428"/>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Best practice is to have an “images” folder where all images contained on the website are housed.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Sub folders for each webpage can be created within the images folder if required.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This allows for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better management of a large number of files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efficient movement between servers during upgrades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next slide reminds you how to create the images folder in Repl.it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will then look at implementing the &lt;</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img</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 tag and displaying an image on screen.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B1D725C-B0C3-B45C-1872-22811059C23E}"/>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444499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Using the images folder in Repl.it</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0092655" cy="50167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rPr>
              <a:t>Navigate to Repl.it and log in to the account you created in the first class.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rPr>
              <a:t>Create a new </a:t>
            </a:r>
            <a:r>
              <a:rPr kumimoji="0" lang="en-IE" sz="1900" b="0" i="0" u="none" strike="noStrike" kern="1200" cap="none" spc="0" normalizeH="0" baseline="0" noProof="0" dirty="0" err="1">
                <a:ln>
                  <a:noFill/>
                </a:ln>
                <a:solidFill>
                  <a:prstClr val="black"/>
                </a:solidFill>
                <a:effectLst/>
                <a:uLnTx/>
                <a:uFillTx/>
                <a:latin typeface="Calibri" panose="020F0502020204030204"/>
                <a:ea typeface="+mn-ea"/>
                <a:cs typeface="+mn-cs"/>
              </a:rPr>
              <a:t>Repl</a:t>
            </a:r>
            <a:r>
              <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rPr>
              <a:t>, select HTML 5 as the language and name it “Class 3 – Images”.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rPr>
              <a:t>On the left hand menu, click the Add Folder button.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rPr>
              <a:t>Click Add Folder.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rPr>
              <a:t>Name the folder images and hit the return key.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rPr>
              <a:t>Download the sample images from the folder in the Class 3 section of Moodle.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rPr>
              <a:t>Open your browser window and then open the folder where the images downloaded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rPr>
              <a:t>Highlight the images and click and drag them into the images folder.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1" u="none" strike="noStrike" kern="1200" cap="none" spc="0" normalizeH="0" baseline="0" noProof="0" dirty="0">
                <a:ln>
                  <a:noFill/>
                </a:ln>
                <a:solidFill>
                  <a:prstClr val="black"/>
                </a:solidFill>
                <a:effectLst/>
                <a:uLnTx/>
                <a:uFillTx/>
                <a:latin typeface="Calibri" panose="020F0502020204030204"/>
                <a:ea typeface="+mn-ea"/>
                <a:cs typeface="+mn-cs"/>
              </a:rPr>
              <a:t>Please use the video tutorial detailing this process if you need assistance – 3.8 Images Folder Tutorial</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708721E-6D7F-41AE-8516-D86AE02EF513}"/>
              </a:ext>
            </a:extLst>
          </p:cNvPr>
          <p:cNvPicPr>
            <a:picLocks noChangeAspect="1"/>
          </p:cNvPicPr>
          <p:nvPr/>
        </p:nvPicPr>
        <p:blipFill>
          <a:blip r:embed="rId2"/>
          <a:stretch>
            <a:fillRect/>
          </a:stretch>
        </p:blipFill>
        <p:spPr>
          <a:xfrm>
            <a:off x="6835717" y="3928104"/>
            <a:ext cx="2619375" cy="400050"/>
          </a:xfrm>
          <a:prstGeom prst="rect">
            <a:avLst/>
          </a:prstGeom>
        </p:spPr>
      </p:pic>
      <p:pic>
        <p:nvPicPr>
          <p:cNvPr id="5" name="Picture 4">
            <a:extLst>
              <a:ext uri="{FF2B5EF4-FFF2-40B4-BE49-F238E27FC236}">
                <a16:creationId xmlns:a16="http://schemas.microsoft.com/office/drawing/2014/main" id="{D54ED95B-1DCF-42F6-9171-590A8E7B8655}"/>
              </a:ext>
            </a:extLst>
          </p:cNvPr>
          <p:cNvPicPr>
            <a:picLocks noChangeAspect="1"/>
          </p:cNvPicPr>
          <p:nvPr/>
        </p:nvPicPr>
        <p:blipFill>
          <a:blip r:embed="rId3"/>
          <a:stretch>
            <a:fillRect/>
          </a:stretch>
        </p:blipFill>
        <p:spPr>
          <a:xfrm>
            <a:off x="6835717" y="2638425"/>
            <a:ext cx="2647950" cy="790575"/>
          </a:xfrm>
          <a:prstGeom prst="rect">
            <a:avLst/>
          </a:prstGeom>
        </p:spPr>
      </p:pic>
      <p:sp>
        <p:nvSpPr>
          <p:cNvPr id="6" name="Content Placeholder 5">
            <a:extLst>
              <a:ext uri="{FF2B5EF4-FFF2-40B4-BE49-F238E27FC236}">
                <a16:creationId xmlns:a16="http://schemas.microsoft.com/office/drawing/2014/main" id="{D55AEA94-50C4-25A2-A3C0-DB4E953B761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606104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Using images in HTML</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0092655" cy="40934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image element &lt;</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img</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 is unlike the other tags and elements we have looked at so far as it does not require a closing tag.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It has three components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image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tag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source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attribute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alt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attribute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Let’s see how it looks in action.</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E60284F-EE3C-479A-AB8D-FAF0A6FC22A0}"/>
              </a:ext>
            </a:extLst>
          </p:cNvPr>
          <p:cNvSpPr txBox="1"/>
          <p:nvPr/>
        </p:nvSpPr>
        <p:spPr>
          <a:xfrm>
            <a:off x="3048699" y="4611389"/>
            <a:ext cx="60946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img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"images/CSinc.png"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alt</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"CS Inc logo"</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3" name="Content Placeholder 2">
            <a:extLst>
              <a:ext uri="{FF2B5EF4-FFF2-40B4-BE49-F238E27FC236}">
                <a16:creationId xmlns:a16="http://schemas.microsoft.com/office/drawing/2014/main" id="{88B576EA-E291-3F1E-EBC8-F2B05B2F939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09249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Using images in HTML</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058B526-B9BE-4E1C-8229-91F9EF3CD5B2}"/>
              </a:ext>
            </a:extLst>
          </p:cNvPr>
          <p:cNvSpPr txBox="1"/>
          <p:nvPr/>
        </p:nvSpPr>
        <p:spPr>
          <a:xfrm>
            <a:off x="724130" y="1528554"/>
            <a:ext cx="6698094"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&lt;!DOCTYPE</a:t>
            </a:r>
            <a:r>
              <a:rPr kumimoji="0" lang="en-IE" sz="1400" b="0" i="0" u="none" strike="noStrike" kern="1200" cap="none" spc="0" normalizeH="0" baseline="0" noProof="0" dirty="0">
                <a:ln>
                  <a:noFill/>
                </a:ln>
                <a:solidFill>
                  <a:srgbClr val="3953A4"/>
                </a:solidFill>
                <a:effectLst/>
                <a:uLnTx/>
                <a:uFillTx/>
                <a:latin typeface="Consolas" panose="020B0609020204030204" pitchFamily="49" charset="0"/>
                <a:ea typeface="+mn-ea"/>
                <a:cs typeface="+mn-cs"/>
              </a:rPr>
              <a:t> html</a:t>
            </a:r>
            <a:r>
              <a:rPr kumimoji="0" lang="en-IE" sz="1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meta</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charset</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"utf-8"</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meta</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name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"viewport"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content</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"width=device-width"</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title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Using Images</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title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link</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"style.css"</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rel</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"stylesheet"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type</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"text/</a:t>
            </a:r>
            <a:r>
              <a:rPr kumimoji="0" lang="en-IE" sz="14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css</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Using images in HTML </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What makes up the image element? </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IE" sz="14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img</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"images/CSinc.png"</a:t>
            </a:r>
            <a:r>
              <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14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alt</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14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"CS Inc logo"</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14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IE" sz="14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5" name="Picture 4">
            <a:extLst>
              <a:ext uri="{FF2B5EF4-FFF2-40B4-BE49-F238E27FC236}">
                <a16:creationId xmlns:a16="http://schemas.microsoft.com/office/drawing/2014/main" id="{036A931F-6541-4FE8-9825-1B1CF65FEEF2}"/>
              </a:ext>
            </a:extLst>
          </p:cNvPr>
          <p:cNvPicPr>
            <a:picLocks noChangeAspect="1"/>
          </p:cNvPicPr>
          <p:nvPr/>
        </p:nvPicPr>
        <p:blipFill>
          <a:blip r:embed="rId2"/>
          <a:stretch>
            <a:fillRect/>
          </a:stretch>
        </p:blipFill>
        <p:spPr>
          <a:xfrm>
            <a:off x="6920917" y="1528554"/>
            <a:ext cx="5137733" cy="3496091"/>
          </a:xfrm>
          <a:prstGeom prst="rect">
            <a:avLst/>
          </a:prstGeom>
          <a:ln w="57150">
            <a:solidFill>
              <a:srgbClr val="14ACBC"/>
            </a:solidFill>
          </a:ln>
        </p:spPr>
      </p:pic>
      <p:sp>
        <p:nvSpPr>
          <p:cNvPr id="3" name="Content Placeholder 2">
            <a:extLst>
              <a:ext uri="{FF2B5EF4-FFF2-40B4-BE49-F238E27FC236}">
                <a16:creationId xmlns:a16="http://schemas.microsoft.com/office/drawing/2014/main" id="{DBA8AEED-F2C6-520A-01AF-AE913F725EE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020584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Using images in HTML</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0092655" cy="4401205"/>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If we break down the line of code relating to the image, we can clearly see the three components we saw in the previous slide.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img</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"images/CSinc.png"</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alt</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"CS Inc logo"</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image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tag                          </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img</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&gt;</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source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attribute               </a:t>
            </a:r>
            <a:r>
              <a:rPr kumimoji="0" lang="en-IE" sz="20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"images/CSinc.png"</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alt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attribute                      </a:t>
            </a:r>
            <a:r>
              <a:rPr kumimoji="0" lang="en-IE" sz="2000" b="0" i="0" u="none" strike="noStrike" kern="1200" cap="none" spc="0" normalizeH="0" baseline="0" noProof="0" dirty="0">
                <a:ln>
                  <a:noFill/>
                </a:ln>
                <a:solidFill>
                  <a:srgbClr val="984E9C"/>
                </a:solidFill>
                <a:effectLst/>
                <a:uLnTx/>
                <a:uFillTx/>
                <a:latin typeface="Consolas"/>
                <a:ea typeface="+mn-ea"/>
                <a:cs typeface="+mn-cs"/>
              </a:rPr>
              <a:t>alt</a:t>
            </a:r>
            <a:r>
              <a:rPr kumimoji="0" lang="en-IE" sz="2000" b="0" i="0" u="none" strike="noStrike" kern="1200" cap="none" spc="0" normalizeH="0" baseline="0" noProof="0" dirty="0">
                <a:ln>
                  <a:noFill/>
                </a:ln>
                <a:solidFill>
                  <a:srgbClr val="1F217D"/>
                </a:solidFill>
                <a:effectLst/>
                <a:uLnTx/>
                <a:uFillTx/>
                <a:latin typeface="Consolas"/>
                <a:ea typeface="+mn-ea"/>
                <a:cs typeface="+mn-cs"/>
              </a:rPr>
              <a:t>=</a:t>
            </a:r>
            <a:r>
              <a:rPr kumimoji="0" lang="en-IE" sz="2000" b="0" i="0" u="none" strike="noStrike" kern="1200" cap="none" spc="0" normalizeH="0" baseline="0" noProof="0" dirty="0">
                <a:ln>
                  <a:noFill/>
                </a:ln>
                <a:solidFill>
                  <a:srgbClr val="AC9037"/>
                </a:solidFill>
                <a:effectLst/>
                <a:uLnTx/>
                <a:uFillTx/>
                <a:latin typeface="Consolas"/>
                <a:ea typeface="+mn-ea"/>
                <a:cs typeface="+mn-cs"/>
              </a:rPr>
              <a:t>"CS Inc logo"&gt;</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This is the basis for inserting any image into any HTML document.</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ECDED5-015E-83D7-71F3-29DF1526000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46707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5257800" cy="984583"/>
          </a:xfrm>
        </p:spPr>
        <p:txBody>
          <a:bodyPr>
            <a:normAutofit/>
          </a:bodyPr>
          <a:lstStyle/>
          <a:p>
            <a:r>
              <a:rPr lang="en-IE" b="1" dirty="0"/>
              <a:t>The Internet</a:t>
            </a:r>
            <a:endParaRPr lang="en-IE" sz="3400" dirty="0"/>
          </a:p>
        </p:txBody>
      </p:sp>
      <p:sp>
        <p:nvSpPr>
          <p:cNvPr id="6" name="TextBox 5">
            <a:extLst>
              <a:ext uri="{FF2B5EF4-FFF2-40B4-BE49-F238E27FC236}">
                <a16:creationId xmlns:a16="http://schemas.microsoft.com/office/drawing/2014/main" id="{C520ED51-5C5E-456E-9AE9-2DBF8B251307}"/>
              </a:ext>
            </a:extLst>
          </p:cNvPr>
          <p:cNvSpPr txBox="1"/>
          <p:nvPr/>
        </p:nvSpPr>
        <p:spPr>
          <a:xfrm>
            <a:off x="838200" y="1556084"/>
            <a:ext cx="1051560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If you were to put the underwater cables end to end, they would measure over half a million miles long. (That gets you to the moon and back with enough left over to wrap around the Earth three times!)</a:t>
            </a:r>
          </a:p>
        </p:txBody>
      </p:sp>
      <p:sp>
        <p:nvSpPr>
          <p:cNvPr id="14" name="TextBox 13">
            <a:extLst>
              <a:ext uri="{FF2B5EF4-FFF2-40B4-BE49-F238E27FC236}">
                <a16:creationId xmlns:a16="http://schemas.microsoft.com/office/drawing/2014/main" id="{A13B2D97-9077-4C0E-8EC0-2B4BFA990D22}"/>
              </a:ext>
            </a:extLst>
          </p:cNvPr>
          <p:cNvSpPr txBox="1"/>
          <p:nvPr/>
        </p:nvSpPr>
        <p:spPr>
          <a:xfrm>
            <a:off x="838200" y="2822499"/>
            <a:ext cx="105156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All of this cabling, together with wireless networks, link thousands of data centres together, enabling data to be sent and received seamlessly around the world.</a:t>
            </a:r>
          </a:p>
        </p:txBody>
      </p:sp>
      <p:pic>
        <p:nvPicPr>
          <p:cNvPr id="2050" name="Picture 2" descr="How the Internet works: Submarine fiber, brains in jars, and ...">
            <a:extLst>
              <a:ext uri="{FF2B5EF4-FFF2-40B4-BE49-F238E27FC236}">
                <a16:creationId xmlns:a16="http://schemas.microsoft.com/office/drawing/2014/main" id="{7A3E7A2B-AD78-4619-8A60-14A6E29CA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23" y="157207"/>
            <a:ext cx="10850244" cy="50846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60900-3690-4BAB-B6A6-332A9C4C97EA}"/>
              </a:ext>
            </a:extLst>
          </p:cNvPr>
          <p:cNvSpPr txBox="1"/>
          <p:nvPr/>
        </p:nvSpPr>
        <p:spPr>
          <a:xfrm>
            <a:off x="9308284" y="6422485"/>
            <a:ext cx="23740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800" b="0" i="0" u="none" strike="noStrike" kern="1200" cap="none" spc="0" normalizeH="0" baseline="0" noProof="0" dirty="0">
                <a:ln>
                  <a:noFill/>
                </a:ln>
                <a:solidFill>
                  <a:prstClr val="black"/>
                </a:solidFill>
                <a:effectLst/>
                <a:uLnTx/>
                <a:uFillTx/>
                <a:latin typeface="Calibri" panose="020F0502020204030204"/>
                <a:ea typeface="+mn-ea"/>
                <a:cs typeface="+mn-cs"/>
              </a:rPr>
              <a:t>https://i.pinimg.com/originals/03/62/25/036225b6f72d6dead644b958b1524d78.png</a:t>
            </a:r>
          </a:p>
        </p:txBody>
      </p:sp>
      <p:sp>
        <p:nvSpPr>
          <p:cNvPr id="3" name="Content Placeholder 2">
            <a:extLst>
              <a:ext uri="{FF2B5EF4-FFF2-40B4-BE49-F238E27FC236}">
                <a16:creationId xmlns:a16="http://schemas.microsoft.com/office/drawing/2014/main" id="{25A9AB3D-188B-0499-114B-CFBBE00C23B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921499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The source attribute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1258066"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img</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"images/CSinc.png"</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alt</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"CS Inc logo"</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source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attribute               </a:t>
            </a:r>
            <a:r>
              <a:rPr kumimoji="0" lang="en-IE" sz="20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"images/CSinc.png"</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If you run into problems displaying an image on your webpage, it is highly likely that the source attribute is incorrect.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If we break down the code in the example above, we can see that we are linking the source attribute to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‘images’ sub-folder</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 file called ‘CSinc.png’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If we linked to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Csinc.png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Csinc.jpg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images\Csinc.png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then no image would be displayed.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It is essential that the filename is identical to the filename stored in the images folder.</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D421C63-9CB2-4E1E-54D7-6B87FC4AC76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270297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The alt attribute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0092655"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IE" sz="20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img</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"images/CSinc.png"</a:t>
            </a:r>
            <a:r>
              <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IE" sz="20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alt</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"CS Inc logo"</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alt</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attribute               </a:t>
            </a:r>
            <a:r>
              <a:rPr kumimoji="0" lang="en-IE" sz="20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alt</a:t>
            </a:r>
            <a:r>
              <a:rPr kumimoji="0" lang="en-IE"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IE"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"CS Inc logo"</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alt attribute allows you to enter alternate text describing the image. You can see we are telling the user that the CS Inc logo is being displayed.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This is used for images that won’t load due to a bad internet connection, an error in the source attribute or for users that use a screen reader.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Search engines also look favourably on websites that use the alt attributes correctly and rank the website higher as a result.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This falls into an aspect of the web called Search Engine Optimisation (SEO) but is outside the scope of this course.</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2687FE-FF7D-7C33-1FF1-C43D78292CF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621116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Summary</a:t>
            </a:r>
            <a:endParaRPr lang="en-US" dirty="0"/>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596667"/>
            <a:ext cx="10092655" cy="16312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are now familiar with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Storing any picture files in an images folder</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IE" sz="2000" b="0" i="0" u="none" strike="noStrike" kern="1200" cap="none" spc="0" normalizeH="0" baseline="0" noProof="0">
                <a:ln>
                  <a:noFill/>
                </a:ln>
                <a:solidFill>
                  <a:prstClr val="black"/>
                </a:solidFill>
                <a:effectLst/>
                <a:uLnTx/>
                <a:uFillTx/>
                <a:latin typeface="Calibri" panose="020F0502020204030204"/>
                <a:ea typeface="+mn-ea"/>
                <a:cs typeface="+mn-cs"/>
              </a:rPr>
              <a:t>Using</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the &lt;</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img</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 tag with the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src</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and alt attributes to add an image to your webpage</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15E313-F5AC-A9E0-81E9-E2C46106F5C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675425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278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10515600" cy="1610225"/>
          </a:xfrm>
        </p:spPr>
        <p:txBody>
          <a:bodyPr>
            <a:normAutofit/>
          </a:bodyPr>
          <a:lstStyle/>
          <a:p>
            <a:r>
              <a:rPr lang="en-IE" b="1" dirty="0"/>
              <a:t>The Web</a:t>
            </a:r>
            <a:br>
              <a:rPr lang="en-IE" dirty="0"/>
            </a:br>
            <a:r>
              <a:rPr lang="en-IE" sz="3400" dirty="0"/>
              <a:t>What will we cover in these classes?</a:t>
            </a:r>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2181726"/>
            <a:ext cx="10515600"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What is it and how does it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Internet. World Wide Web. Client / Server relationships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How are websites made?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Intro to HTML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language of the web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Styling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Embedding code within webpages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Another method to style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Assessment</a:t>
            </a:r>
          </a:p>
        </p:txBody>
      </p:sp>
      <p:sp>
        <p:nvSpPr>
          <p:cNvPr id="2" name="Rectangle 1">
            <a:extLst>
              <a:ext uri="{FF2B5EF4-FFF2-40B4-BE49-F238E27FC236}">
                <a16:creationId xmlns:a16="http://schemas.microsoft.com/office/drawing/2014/main" id="{A42D8411-3BEB-4997-A583-37664043BBED}"/>
              </a:ext>
            </a:extLst>
          </p:cNvPr>
          <p:cNvSpPr/>
          <p:nvPr/>
        </p:nvSpPr>
        <p:spPr>
          <a:xfrm>
            <a:off x="838199" y="2181726"/>
            <a:ext cx="7676627" cy="143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FC9C75-E00F-449C-A7BB-9ECB94E1ED71}"/>
              </a:ext>
            </a:extLst>
          </p:cNvPr>
          <p:cNvSpPr/>
          <p:nvPr/>
        </p:nvSpPr>
        <p:spPr>
          <a:xfrm>
            <a:off x="838199" y="3615656"/>
            <a:ext cx="7676627" cy="629174"/>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157B101-36A4-4AB4-AC16-04289A5E2992}"/>
              </a:ext>
            </a:extLst>
          </p:cNvPr>
          <p:cNvSpPr/>
          <p:nvPr/>
        </p:nvSpPr>
        <p:spPr>
          <a:xfrm>
            <a:off x="838194" y="4244278"/>
            <a:ext cx="7676627" cy="711665"/>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9B786C-C17A-43C8-8DAA-278B545CE7F3}"/>
              </a:ext>
            </a:extLst>
          </p:cNvPr>
          <p:cNvSpPr/>
          <p:nvPr/>
        </p:nvSpPr>
        <p:spPr>
          <a:xfrm>
            <a:off x="838194" y="4958930"/>
            <a:ext cx="7676627" cy="331839"/>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2663377-AAE7-488E-87B0-3D0A27F2E74F}"/>
              </a:ext>
            </a:extLst>
          </p:cNvPr>
          <p:cNvSpPr/>
          <p:nvPr/>
        </p:nvSpPr>
        <p:spPr>
          <a:xfrm>
            <a:off x="838194" y="5290769"/>
            <a:ext cx="7676626" cy="640248"/>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E75292A-7742-4952-9435-C916FA9F507D}"/>
              </a:ext>
            </a:extLst>
          </p:cNvPr>
          <p:cNvSpPr/>
          <p:nvPr/>
        </p:nvSpPr>
        <p:spPr>
          <a:xfrm>
            <a:off x="838193" y="5931017"/>
            <a:ext cx="7676626"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E91719D-38EE-4A4A-92F2-94C693D36D89}"/>
              </a:ext>
            </a:extLst>
          </p:cNvPr>
          <p:cNvSpPr txBox="1"/>
          <p:nvPr/>
        </p:nvSpPr>
        <p:spPr>
          <a:xfrm>
            <a:off x="8617241" y="2714024"/>
            <a:ext cx="1317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1</a:t>
            </a:r>
          </a:p>
        </p:txBody>
      </p:sp>
      <p:sp>
        <p:nvSpPr>
          <p:cNvPr id="18" name="TextBox 17">
            <a:extLst>
              <a:ext uri="{FF2B5EF4-FFF2-40B4-BE49-F238E27FC236}">
                <a16:creationId xmlns:a16="http://schemas.microsoft.com/office/drawing/2014/main" id="{5A9EE757-4805-4F4E-A81A-B76AA5E6B44B}"/>
              </a:ext>
            </a:extLst>
          </p:cNvPr>
          <p:cNvSpPr txBox="1"/>
          <p:nvPr/>
        </p:nvSpPr>
        <p:spPr>
          <a:xfrm>
            <a:off x="8617241" y="374557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2 &amp; 3</a:t>
            </a:r>
          </a:p>
        </p:txBody>
      </p:sp>
      <p:sp>
        <p:nvSpPr>
          <p:cNvPr id="20" name="TextBox 19">
            <a:extLst>
              <a:ext uri="{FF2B5EF4-FFF2-40B4-BE49-F238E27FC236}">
                <a16:creationId xmlns:a16="http://schemas.microsoft.com/office/drawing/2014/main" id="{5E46F185-D886-4D01-BCB2-2CA65C4B01BD}"/>
              </a:ext>
            </a:extLst>
          </p:cNvPr>
          <p:cNvSpPr txBox="1"/>
          <p:nvPr/>
        </p:nvSpPr>
        <p:spPr>
          <a:xfrm>
            <a:off x="8617241" y="4415444"/>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4 &amp; 5</a:t>
            </a:r>
          </a:p>
        </p:txBody>
      </p:sp>
      <p:sp>
        <p:nvSpPr>
          <p:cNvPr id="22" name="TextBox 21">
            <a:extLst>
              <a:ext uri="{FF2B5EF4-FFF2-40B4-BE49-F238E27FC236}">
                <a16:creationId xmlns:a16="http://schemas.microsoft.com/office/drawing/2014/main" id="{C8DFCDDE-2EEA-40AE-8DE1-B07A08402DD4}"/>
              </a:ext>
            </a:extLst>
          </p:cNvPr>
          <p:cNvSpPr txBox="1"/>
          <p:nvPr/>
        </p:nvSpPr>
        <p:spPr>
          <a:xfrm>
            <a:off x="8617241" y="4940183"/>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6</a:t>
            </a:r>
          </a:p>
        </p:txBody>
      </p:sp>
      <p:sp>
        <p:nvSpPr>
          <p:cNvPr id="24" name="TextBox 23">
            <a:extLst>
              <a:ext uri="{FF2B5EF4-FFF2-40B4-BE49-F238E27FC236}">
                <a16:creationId xmlns:a16="http://schemas.microsoft.com/office/drawing/2014/main" id="{B58A3C69-50D3-4C8F-9B3C-8ACCBBE8DEE1}"/>
              </a:ext>
            </a:extLst>
          </p:cNvPr>
          <p:cNvSpPr txBox="1"/>
          <p:nvPr/>
        </p:nvSpPr>
        <p:spPr>
          <a:xfrm>
            <a:off x="8617241" y="54262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7</a:t>
            </a:r>
          </a:p>
        </p:txBody>
      </p:sp>
      <p:sp>
        <p:nvSpPr>
          <p:cNvPr id="26" name="TextBox 25">
            <a:extLst>
              <a:ext uri="{FF2B5EF4-FFF2-40B4-BE49-F238E27FC236}">
                <a16:creationId xmlns:a16="http://schemas.microsoft.com/office/drawing/2014/main" id="{B7BEB9F3-4AAD-491E-84CF-76F67FA5EDF7}"/>
              </a:ext>
            </a:extLst>
          </p:cNvPr>
          <p:cNvSpPr txBox="1"/>
          <p:nvPr/>
        </p:nvSpPr>
        <p:spPr>
          <a:xfrm>
            <a:off x="8617241" y="59070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8</a:t>
            </a:r>
          </a:p>
        </p:txBody>
      </p:sp>
      <p:sp>
        <p:nvSpPr>
          <p:cNvPr id="9" name="Content Placeholder 8">
            <a:extLst>
              <a:ext uri="{FF2B5EF4-FFF2-40B4-BE49-F238E27FC236}">
                <a16:creationId xmlns:a16="http://schemas.microsoft.com/office/drawing/2014/main" id="{BFDE3844-7796-148E-B730-7ACA7EF5792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8427414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fontScale="90000"/>
          </a:bodyPr>
          <a:lstStyle/>
          <a:p>
            <a:r>
              <a:rPr lang="en-IE" b="1" dirty="0"/>
              <a:t>Review: What did we cover in the last class?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 name="Table 2">
            <a:extLst>
              <a:ext uri="{FF2B5EF4-FFF2-40B4-BE49-F238E27FC236}">
                <a16:creationId xmlns:a16="http://schemas.microsoft.com/office/drawing/2014/main" id="{3A8059EE-0189-4853-B51C-92FF7635A35A}"/>
              </a:ext>
            </a:extLst>
          </p:cNvPr>
          <p:cNvGraphicFramePr>
            <a:graphicFrameLocks noGrp="1"/>
          </p:cNvGraphicFramePr>
          <p:nvPr/>
        </p:nvGraphicFramePr>
        <p:xfrm>
          <a:off x="838200" y="1801245"/>
          <a:ext cx="8831094" cy="4145280"/>
        </p:xfrm>
        <a:graphic>
          <a:graphicData uri="http://schemas.openxmlformats.org/drawingml/2006/table">
            <a:tbl>
              <a:tblPr firstRow="1" bandRow="1">
                <a:tableStyleId>{5C22544A-7EE6-4342-B048-85BDC9FD1C3A}</a:tableStyleId>
              </a:tblPr>
              <a:tblGrid>
                <a:gridCol w="4415547">
                  <a:extLst>
                    <a:ext uri="{9D8B030D-6E8A-4147-A177-3AD203B41FA5}">
                      <a16:colId xmlns:a16="http://schemas.microsoft.com/office/drawing/2014/main" val="3227710414"/>
                    </a:ext>
                  </a:extLst>
                </a:gridCol>
                <a:gridCol w="4415547">
                  <a:extLst>
                    <a:ext uri="{9D8B030D-6E8A-4147-A177-3AD203B41FA5}">
                      <a16:colId xmlns:a16="http://schemas.microsoft.com/office/drawing/2014/main" val="913073281"/>
                    </a:ext>
                  </a:extLst>
                </a:gridCol>
              </a:tblGrid>
              <a:tr h="370840">
                <a:tc>
                  <a:txBody>
                    <a:bodyPr/>
                    <a:lstStyle/>
                    <a:p>
                      <a:pPr marL="0" indent="0">
                        <a:buFont typeface="Arial" panose="020B0604020202020204" pitchFamily="34" charset="0"/>
                        <a:buNone/>
                      </a:pPr>
                      <a:r>
                        <a:rPr lang="en-IE" sz="2000" b="0" dirty="0">
                          <a:solidFill>
                            <a:schemeClr val="tx1"/>
                          </a:solidFill>
                        </a:rPr>
                        <a:t>Sections of the HTML document.</a:t>
                      </a:r>
                    </a:p>
                    <a:p>
                      <a:pPr marL="742950" lvl="1" indent="-285750">
                        <a:buFont typeface="Arial" panose="020B0604020202020204" pitchFamily="34" charset="0"/>
                        <a:buChar char="•"/>
                      </a:pPr>
                      <a:r>
                        <a:rPr lang="en-IE" sz="2000" b="0" dirty="0">
                          <a:solidFill>
                            <a:schemeClr val="tx1"/>
                          </a:solidFill>
                        </a:rPr>
                        <a:t>Content can be different in every file </a:t>
                      </a:r>
                    </a:p>
                    <a:p>
                      <a:pPr marL="742950" lvl="1" indent="-285750">
                        <a:buFont typeface="Arial" panose="020B0604020202020204" pitchFamily="34" charset="0"/>
                        <a:buChar char="•"/>
                      </a:pPr>
                      <a:r>
                        <a:rPr lang="en-IE" sz="2000" b="0" dirty="0">
                          <a:solidFill>
                            <a:schemeClr val="tx1"/>
                          </a:solidFill>
                        </a:rPr>
                        <a:t>Structure must remain the same.</a:t>
                      </a:r>
                    </a:p>
                    <a:p>
                      <a:endParaRPr lang="en-GB"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en-IE" sz="2000" b="0" dirty="0">
                          <a:solidFill>
                            <a:schemeClr val="tx1"/>
                          </a:solidFill>
                        </a:rPr>
                        <a:t>Tags - Structure</a:t>
                      </a:r>
                    </a:p>
                    <a:p>
                      <a:pPr marL="742950" lvl="1" indent="-285750">
                        <a:buFont typeface="Arial" panose="020B0604020202020204" pitchFamily="34" charset="0"/>
                        <a:buChar char="•"/>
                      </a:pPr>
                      <a:r>
                        <a:rPr lang="en-IE" sz="2000" b="0" dirty="0">
                          <a:solidFill>
                            <a:schemeClr val="tx1"/>
                          </a:solidFill>
                        </a:rPr>
                        <a:t>!DOCTYPE</a:t>
                      </a:r>
                    </a:p>
                    <a:p>
                      <a:pPr marL="742950" lvl="1" indent="-285750">
                        <a:buFont typeface="Arial" panose="020B0604020202020204" pitchFamily="34" charset="0"/>
                        <a:buChar char="•"/>
                      </a:pPr>
                      <a:r>
                        <a:rPr lang="en-IE" sz="2000" b="0" dirty="0">
                          <a:solidFill>
                            <a:schemeClr val="tx1"/>
                          </a:solidFill>
                        </a:rPr>
                        <a:t>HTML</a:t>
                      </a:r>
                    </a:p>
                    <a:p>
                      <a:pPr marL="742950" lvl="1" indent="-285750">
                        <a:buFont typeface="Arial" panose="020B0604020202020204" pitchFamily="34" charset="0"/>
                        <a:buChar char="•"/>
                      </a:pPr>
                      <a:r>
                        <a:rPr lang="en-IE" sz="2000" b="0" dirty="0">
                          <a:solidFill>
                            <a:schemeClr val="tx1"/>
                          </a:solidFill>
                        </a:rPr>
                        <a:t>Head</a:t>
                      </a:r>
                    </a:p>
                    <a:p>
                      <a:pPr marL="742950" lvl="1" indent="-285750">
                        <a:buFont typeface="Arial" panose="020B0604020202020204" pitchFamily="34" charset="0"/>
                        <a:buChar char="•"/>
                      </a:pPr>
                      <a:r>
                        <a:rPr lang="en-IE" sz="2000" b="0" dirty="0">
                          <a:solidFill>
                            <a:schemeClr val="tx1"/>
                          </a:solidFill>
                        </a:rPr>
                        <a:t>Body</a:t>
                      </a:r>
                    </a:p>
                    <a:p>
                      <a:endParaRPr lang="en-GB"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7210039"/>
                  </a:ext>
                </a:extLst>
              </a:tr>
              <a:tr h="370840">
                <a:tc>
                  <a:txBody>
                    <a:bodyPr/>
                    <a:lstStyle/>
                    <a:p>
                      <a:pPr marL="0" indent="0">
                        <a:buFont typeface="Arial" panose="020B0604020202020204" pitchFamily="34" charset="0"/>
                        <a:buNone/>
                      </a:pPr>
                      <a:r>
                        <a:rPr lang="en-IE" sz="2000" b="0" dirty="0">
                          <a:solidFill>
                            <a:schemeClr val="tx1"/>
                          </a:solidFill>
                        </a:rPr>
                        <a:t>Tags - Content</a:t>
                      </a:r>
                    </a:p>
                    <a:p>
                      <a:pPr marL="742950" lvl="1" indent="-285750">
                        <a:buFont typeface="Arial" panose="020B0604020202020204" pitchFamily="34" charset="0"/>
                        <a:buChar char="•"/>
                      </a:pPr>
                      <a:r>
                        <a:rPr lang="en-IE" sz="2000" b="0" dirty="0">
                          <a:solidFill>
                            <a:schemeClr val="tx1"/>
                          </a:solidFill>
                        </a:rPr>
                        <a:t>Headings</a:t>
                      </a:r>
                    </a:p>
                    <a:p>
                      <a:pPr marL="742950" lvl="1" indent="-285750">
                        <a:buFont typeface="Arial" panose="020B0604020202020204" pitchFamily="34" charset="0"/>
                        <a:buChar char="•"/>
                      </a:pPr>
                      <a:r>
                        <a:rPr lang="en-IE" sz="2000" b="0" dirty="0">
                          <a:solidFill>
                            <a:schemeClr val="tx1"/>
                          </a:solidFill>
                        </a:rPr>
                        <a:t>Paragraphs</a:t>
                      </a:r>
                    </a:p>
                    <a:p>
                      <a:pPr marL="742950" lvl="1" indent="-285750">
                        <a:buFont typeface="Arial" panose="020B0604020202020204" pitchFamily="34" charset="0"/>
                        <a:buChar char="•"/>
                      </a:pPr>
                      <a:r>
                        <a:rPr lang="en-IE" sz="2000" b="0" dirty="0">
                          <a:solidFill>
                            <a:schemeClr val="tx1"/>
                          </a:solidFill>
                        </a:rPr>
                        <a:t>Lists</a:t>
                      </a:r>
                    </a:p>
                    <a:p>
                      <a:endParaRPr lang="en-GB"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2000" b="0" dirty="0">
                          <a:solidFill>
                            <a:schemeClr val="tx1"/>
                          </a:solidFill>
                        </a:rPr>
                        <a:t>Ordered &amp; Unordered Lists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sz="2000" b="0" dirty="0">
                          <a:solidFill>
                            <a:schemeClr val="tx1"/>
                          </a:solidFill>
                        </a:rPr>
                        <a:t>Ordered Lists are numbered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sz="2000" b="0" dirty="0">
                          <a:solidFill>
                            <a:schemeClr val="tx1"/>
                          </a:solidFill>
                        </a:rPr>
                        <a:t>Unordered Lists are bulleted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sz="2000" b="0" dirty="0">
                          <a:solidFill>
                            <a:schemeClr val="tx1"/>
                          </a:solidFill>
                        </a:rPr>
                        <a:t>They are both made up of list items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E" sz="2000" b="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E" sz="2000" b="0" dirty="0">
                        <a:solidFill>
                          <a:schemeClr val="tx1"/>
                        </a:solidFill>
                      </a:endParaRPr>
                    </a:p>
                    <a:p>
                      <a:endParaRPr lang="en-GB"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9886520"/>
                  </a:ext>
                </a:extLst>
              </a:tr>
            </a:tbl>
          </a:graphicData>
        </a:graphic>
      </p:graphicFrame>
      <p:sp>
        <p:nvSpPr>
          <p:cNvPr id="5" name="Content Placeholder 4">
            <a:extLst>
              <a:ext uri="{FF2B5EF4-FFF2-40B4-BE49-F238E27FC236}">
                <a16:creationId xmlns:a16="http://schemas.microsoft.com/office/drawing/2014/main" id="{58F1C5A9-B4E5-2D32-575B-BE0DC988997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234172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What will we cover in this class?</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843950"/>
            <a:ext cx="6942222" cy="1631216"/>
          </a:xfrm>
          <a:prstGeom prst="rect">
            <a:avLst/>
          </a:prstGeom>
          <a:noFill/>
          <a:ln>
            <a:solidFill>
              <a:schemeClr val="accent1"/>
            </a:solidFill>
          </a:ln>
          <a:effectLst>
            <a:glow rad="139700">
              <a:schemeClr val="accent1">
                <a:satMod val="175000"/>
                <a:alpha val="40000"/>
              </a:schemeClr>
            </a:glow>
          </a:effectLst>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Hyperlinks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are they?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 do they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Linking to other pages in our website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Linking to external websites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53D34AD-6389-4220-AC67-4A4B133706C2}"/>
              </a:ext>
            </a:extLst>
          </p:cNvPr>
          <p:cNvSpPr txBox="1"/>
          <p:nvPr/>
        </p:nvSpPr>
        <p:spPr>
          <a:xfrm>
            <a:off x="838200" y="3889722"/>
            <a:ext cx="6942222"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Images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Why are images important?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Using the images folder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Inserting images into our webpages</a:t>
            </a:r>
          </a:p>
        </p:txBody>
      </p:sp>
      <p:sp>
        <p:nvSpPr>
          <p:cNvPr id="3" name="Content Placeholder 2">
            <a:extLst>
              <a:ext uri="{FF2B5EF4-FFF2-40B4-BE49-F238E27FC236}">
                <a16:creationId xmlns:a16="http://schemas.microsoft.com/office/drawing/2014/main" id="{79FB2C5D-C4AC-C5B8-DE0C-63CB3ACA4C16}"/>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633061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Hyperlinks - What are they?</a:t>
            </a:r>
          </a:p>
        </p:txBody>
      </p:sp>
      <p:sp>
        <p:nvSpPr>
          <p:cNvPr id="8" name="TextBox 7">
            <a:extLst>
              <a:ext uri="{FF2B5EF4-FFF2-40B4-BE49-F238E27FC236}">
                <a16:creationId xmlns:a16="http://schemas.microsoft.com/office/drawing/2014/main" id="{832C95ED-200A-4F56-AB3A-A0FFCAAAD20E}"/>
              </a:ext>
            </a:extLst>
          </p:cNvPr>
          <p:cNvSpPr txBox="1"/>
          <p:nvPr/>
        </p:nvSpPr>
        <p:spPr>
          <a:xfrm>
            <a:off x="703411" y="3886200"/>
            <a:ext cx="11089978"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Hyperlinks are links that are embedded in the text of a webpage that allow you to click on them and navigate to: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a different part of the webpage you’re on (not covered in this class)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a new page within the website you’re visiting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a new website entirely.</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9492E9D-6BB6-4203-A768-4FCB6F2F1FB6}"/>
              </a:ext>
            </a:extLst>
          </p:cNvPr>
          <p:cNvPicPr>
            <a:picLocks noChangeAspect="1"/>
          </p:cNvPicPr>
          <p:nvPr/>
        </p:nvPicPr>
        <p:blipFill>
          <a:blip r:embed="rId2"/>
          <a:stretch>
            <a:fillRect/>
          </a:stretch>
        </p:blipFill>
        <p:spPr>
          <a:xfrm>
            <a:off x="838199" y="2069388"/>
            <a:ext cx="6330291" cy="1512012"/>
          </a:xfrm>
          <a:prstGeom prst="rect">
            <a:avLst/>
          </a:prstGeom>
          <a:ln>
            <a:solidFill>
              <a:schemeClr val="tx1"/>
            </a:solidFill>
          </a:ln>
        </p:spPr>
      </p:pic>
      <p:sp>
        <p:nvSpPr>
          <p:cNvPr id="5" name="Content Placeholder 4">
            <a:extLst>
              <a:ext uri="{FF2B5EF4-FFF2-40B4-BE49-F238E27FC236}">
                <a16:creationId xmlns:a16="http://schemas.microsoft.com/office/drawing/2014/main" id="{D368550A-C27D-2600-096A-BD623CEE548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47971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9459"/>
          </a:xfrm>
        </p:spPr>
        <p:txBody>
          <a:bodyPr>
            <a:normAutofit/>
          </a:bodyPr>
          <a:lstStyle/>
          <a:p>
            <a:r>
              <a:rPr lang="en-IE" b="1" dirty="0"/>
              <a:t>Hyperlinks - What are they?</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092655" cy="3539430"/>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Without the ability to easily jump between pages or websites, the web would never have become what it is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The manual entering of URLs or scrolling through large webpages to find a particular section would prevent most people from using 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rPr>
              <a:t>So how do we create them?</a:t>
            </a: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89396F-C9EE-19F2-3AC3-3E359B306E9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746819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735458" y="197148"/>
            <a:ext cx="9320780" cy="821070"/>
          </a:xfrm>
        </p:spPr>
        <p:txBody>
          <a:bodyPr>
            <a:normAutofit/>
          </a:bodyPr>
          <a:lstStyle/>
          <a:p>
            <a:r>
              <a:rPr lang="en-IE" sz="4800" b="1" dirty="0"/>
              <a:t>Hyperlinks – How do they work?</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4517017-6BC0-4EA9-9002-E3D2B6E0A930}"/>
              </a:ext>
            </a:extLst>
          </p:cNvPr>
          <p:cNvPicPr>
            <a:picLocks noChangeAspect="1"/>
          </p:cNvPicPr>
          <p:nvPr/>
        </p:nvPicPr>
        <p:blipFill>
          <a:blip r:embed="rId2"/>
          <a:stretch>
            <a:fillRect/>
          </a:stretch>
        </p:blipFill>
        <p:spPr>
          <a:xfrm>
            <a:off x="834005" y="5097480"/>
            <a:ext cx="4077749" cy="973984"/>
          </a:xfrm>
          <a:prstGeom prst="rect">
            <a:avLst/>
          </a:prstGeom>
          <a:ln w="57150">
            <a:solidFill>
              <a:srgbClr val="14ABAC"/>
            </a:solidFill>
          </a:ln>
        </p:spPr>
      </p:pic>
      <p:sp>
        <p:nvSpPr>
          <p:cNvPr id="5" name="TextBox 4">
            <a:extLst>
              <a:ext uri="{FF2B5EF4-FFF2-40B4-BE49-F238E27FC236}">
                <a16:creationId xmlns:a16="http://schemas.microsoft.com/office/drawing/2014/main" id="{078D0D51-8199-4440-AE1F-04C4AC36BB9C}"/>
              </a:ext>
            </a:extLst>
          </p:cNvPr>
          <p:cNvSpPr txBox="1"/>
          <p:nvPr/>
        </p:nvSpPr>
        <p:spPr>
          <a:xfrm>
            <a:off x="554701" y="2818166"/>
            <a:ext cx="4841147"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The </a:t>
            </a: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source</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is the text, image, or button that links to another resource.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The blue </a:t>
            </a:r>
            <a:r>
              <a:rPr kumimoji="0" lang="en-US" sz="2400" b="0" i="0" u="sng" strike="noStrike" kern="1200" cap="none" spc="0" normalizeH="0" baseline="0" noProof="0" dirty="0">
                <a:ln>
                  <a:noFill/>
                </a:ln>
                <a:solidFill>
                  <a:srgbClr val="4472C4"/>
                </a:solidFill>
                <a:effectLst/>
                <a:uLnTx/>
                <a:uFillTx/>
                <a:latin typeface="Calibri" panose="020F0502020204030204"/>
                <a:ea typeface="+mn-ea"/>
                <a:cs typeface="+mn-cs"/>
              </a:rPr>
              <a:t>hyperlinks</a:t>
            </a:r>
            <a:r>
              <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link in the example below.</a:t>
            </a:r>
          </a:p>
        </p:txBody>
      </p:sp>
      <p:sp>
        <p:nvSpPr>
          <p:cNvPr id="6" name="TextBox 5">
            <a:extLst>
              <a:ext uri="{FF2B5EF4-FFF2-40B4-BE49-F238E27FC236}">
                <a16:creationId xmlns:a16="http://schemas.microsoft.com/office/drawing/2014/main" id="{0E92410C-41BF-4DCE-AE02-EF0BA6D1E20F}"/>
              </a:ext>
            </a:extLst>
          </p:cNvPr>
          <p:cNvSpPr txBox="1"/>
          <p:nvPr/>
        </p:nvSpPr>
        <p:spPr>
          <a:xfrm>
            <a:off x="6248400" y="3002832"/>
            <a:ext cx="5251508"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The </a:t>
            </a: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destination</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is the resource that the source anchor links to.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The </a:t>
            </a: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http://www.csinc.ie</a:t>
            </a: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link in the example below.</a:t>
            </a: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endParaRPr>
          </a:p>
        </p:txBody>
      </p:sp>
      <p:sp>
        <p:nvSpPr>
          <p:cNvPr id="15" name="TextBox 14">
            <a:extLst>
              <a:ext uri="{FF2B5EF4-FFF2-40B4-BE49-F238E27FC236}">
                <a16:creationId xmlns:a16="http://schemas.microsoft.com/office/drawing/2014/main" id="{67570589-6279-4788-9593-1DB86184BBAA}"/>
              </a:ext>
            </a:extLst>
          </p:cNvPr>
          <p:cNvSpPr txBox="1"/>
          <p:nvPr/>
        </p:nvSpPr>
        <p:spPr>
          <a:xfrm>
            <a:off x="5527497" y="4759037"/>
            <a:ext cx="6124811" cy="1938992"/>
          </a:xfrm>
          <a:prstGeom prst="rect">
            <a:avLst/>
          </a:prstGeom>
          <a:noFill/>
          <a:ln w="57150">
            <a:solidFill>
              <a:srgbClr val="14ABAC"/>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&lt;</a:t>
            </a:r>
            <a:r>
              <a:rPr kumimoji="0" lang="en-US" sz="2400" b="0" i="0" u="none" strike="noStrike" kern="1200" cap="none" spc="0" normalizeH="0" baseline="0" noProof="0" dirty="0">
                <a:ln>
                  <a:noFill/>
                </a:ln>
                <a:solidFill>
                  <a:srgbClr val="4D7FE2"/>
                </a:solidFill>
                <a:effectLst/>
                <a:uLnTx/>
                <a:uFillTx/>
                <a:latin typeface="Calibri" panose="020F0502020204030204"/>
                <a:ea typeface="+mn-ea"/>
                <a:cs typeface="+mn-cs"/>
              </a:rPr>
              <a:t>h2</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&gt;</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Hyperlinks </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&lt;/</a:t>
            </a:r>
            <a:r>
              <a:rPr kumimoji="0" lang="en-US" sz="2400" b="0" i="0" u="none" strike="noStrike" kern="1200" cap="none" spc="0" normalizeH="0" baseline="0" noProof="0" dirty="0">
                <a:ln>
                  <a:noFill/>
                </a:ln>
                <a:solidFill>
                  <a:srgbClr val="4D7FE2"/>
                </a:solidFill>
                <a:effectLst/>
                <a:uLnTx/>
                <a:uFillTx/>
                <a:latin typeface="Calibri" panose="020F0502020204030204"/>
                <a:ea typeface="+mn-ea"/>
                <a:cs typeface="+mn-cs"/>
              </a:rPr>
              <a:t>h2</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&gt;</a:t>
            </a: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&lt;</a:t>
            </a:r>
            <a:r>
              <a:rPr kumimoji="0" lang="en-US" sz="2400" b="0" i="0" u="none" strike="noStrike" kern="1200" cap="none" spc="0" normalizeH="0" baseline="0" noProof="0" dirty="0">
                <a:ln>
                  <a:noFill/>
                </a:ln>
                <a:solidFill>
                  <a:srgbClr val="4D7FE2"/>
                </a:solidFill>
                <a:effectLst/>
                <a:uLnTx/>
                <a:uFillTx/>
                <a:latin typeface="Calibri" panose="020F0502020204030204"/>
                <a:ea typeface="+mn-ea"/>
                <a:cs typeface="+mn-cs"/>
              </a:rPr>
              <a:t>p</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&gt;</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This is what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&lt;</a:t>
            </a:r>
            <a:r>
              <a:rPr kumimoji="0" lang="en-US" sz="2400" b="0" i="0" u="none" strike="noStrike" kern="1200" cap="none" spc="0" normalizeH="0" baseline="0" noProof="0" dirty="0">
                <a:ln>
                  <a:noFill/>
                </a:ln>
                <a:solidFill>
                  <a:srgbClr val="4D7FE2"/>
                </a:solidFill>
                <a:effectLst/>
                <a:uLnTx/>
                <a:uFillTx/>
                <a:latin typeface="Calibri" panose="020F0502020204030204"/>
                <a:ea typeface="+mn-ea"/>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srgbClr val="984E9C"/>
                </a:solidFill>
                <a:effectLst/>
                <a:uLnTx/>
                <a:uFillTx/>
                <a:latin typeface="Calibri" panose="020F0502020204030204"/>
                <a:ea typeface="+mn-ea"/>
                <a:cs typeface="+mn-cs"/>
              </a:rPr>
              <a:t>href</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a:t>
            </a:r>
            <a:r>
              <a:rPr kumimoji="0" lang="en-IE" sz="2400" b="0" i="0" u="none" strike="noStrike" kern="1200" cap="none" spc="0" normalizeH="0" baseline="0" noProof="0" dirty="0">
                <a:ln>
                  <a:noFill/>
                </a:ln>
                <a:solidFill>
                  <a:srgbClr val="AC9037"/>
                </a:solidFill>
                <a:effectLst/>
                <a:uLnTx/>
                <a:uFillTx/>
                <a:latin typeface="Calibri" panose="020F0502020204030204"/>
                <a:ea typeface="+mn-ea"/>
                <a:cs typeface="+mn-cs"/>
              </a:rPr>
              <a:t>"http://www.csinc.ie"</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&gt;</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hyperlinks </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&lt;/</a:t>
            </a:r>
            <a:r>
              <a:rPr kumimoji="0" lang="en-US" sz="2400" b="0" i="0" u="none" strike="noStrike" kern="1200" cap="none" spc="0" normalizeH="0" baseline="0" noProof="0" dirty="0">
                <a:ln>
                  <a:noFill/>
                </a:ln>
                <a:solidFill>
                  <a:srgbClr val="4D7FE2"/>
                </a:solidFill>
                <a:effectLst/>
                <a:uLnTx/>
                <a:uFillTx/>
                <a:latin typeface="Calibri" panose="020F0502020204030204"/>
                <a:ea typeface="+mn-ea"/>
                <a:cs typeface="+mn-cs"/>
              </a:rPr>
              <a:t>a</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&gt;</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 look like on webpages. </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&lt;/</a:t>
            </a:r>
            <a:r>
              <a:rPr kumimoji="0" lang="en-US" sz="2400" b="0" i="0" u="none" strike="noStrike" kern="1200" cap="none" spc="0" normalizeH="0" baseline="0" noProof="0" dirty="0">
                <a:ln>
                  <a:noFill/>
                </a:ln>
                <a:solidFill>
                  <a:srgbClr val="4D7FE2"/>
                </a:solidFill>
                <a:effectLst/>
                <a:uLnTx/>
                <a:uFillTx/>
                <a:latin typeface="Calibri" panose="020F0502020204030204"/>
                <a:ea typeface="+mn-ea"/>
                <a:cs typeface="+mn-cs"/>
              </a:rPr>
              <a:t>p</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&gt;</a:t>
            </a: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679A05EB-F3F1-4C93-BB2C-D2BC6D688E34}"/>
              </a:ext>
            </a:extLst>
          </p:cNvPr>
          <p:cNvSpPr txBox="1"/>
          <p:nvPr/>
        </p:nvSpPr>
        <p:spPr>
          <a:xfrm>
            <a:off x="735458" y="1277515"/>
            <a:ext cx="11182564"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The &lt;a&gt; tag defines a hyperlink. The </a:t>
            </a:r>
            <a:r>
              <a:rPr kumimoji="0" lang="en-US" sz="2400" b="1" i="0" u="none" strike="noStrike" kern="1200" cap="none" spc="0" normalizeH="0" baseline="0" noProof="0" dirty="0" err="1">
                <a:ln>
                  <a:noFill/>
                </a:ln>
                <a:solidFill>
                  <a:srgbClr val="000000"/>
                </a:solidFill>
                <a:effectLst/>
                <a:uLnTx/>
                <a:uFillTx/>
                <a:latin typeface="Calibri" panose="020F0502020204030204"/>
                <a:ea typeface="+mn-ea"/>
                <a:cs typeface="+mn-cs"/>
              </a:rPr>
              <a:t>href</a:t>
            </a: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 attribute specifies the URL of the page the link goes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mn-cs"/>
              </a:rPr>
              <a:t>href</a:t>
            </a:r>
            <a:r>
              <a:rPr kumimoji="0" lang="en-US"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="https://www.w3schools.com"&gt;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Visit W3Schools</a:t>
            </a:r>
            <a:r>
              <a:rPr kumimoji="0" lang="en-US"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A52A2A"/>
                </a:solidFill>
                <a:effectLst/>
                <a:uLnTx/>
                <a:uFillTx/>
                <a:latin typeface="Consolas" panose="020B0609020204030204" pitchFamily="49" charset="0"/>
                <a:ea typeface="+mn-ea"/>
                <a:cs typeface="+mn-cs"/>
              </a:rPr>
              <a:t>/a</a:t>
            </a:r>
            <a:r>
              <a:rPr kumimoji="0" lang="en-US" sz="2400" b="0" i="0" u="none" strike="noStrike" kern="1200" cap="none" spc="0" normalizeH="0" baseline="0" noProof="0" dirty="0">
                <a:ln>
                  <a:noFill/>
                </a:ln>
                <a:solidFill>
                  <a:srgbClr val="0000CD"/>
                </a:solidFill>
                <a:effectLst/>
                <a:uLnTx/>
                <a:uFillTx/>
                <a:latin typeface="Consolas" panose="020B0609020204030204" pitchFamily="49" charset="0"/>
                <a:ea typeface="+mn-ea"/>
                <a:cs typeface="+mn-cs"/>
              </a:rPr>
              <a:t>&gt;</a:t>
            </a:r>
            <a:endPar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408D1E67-0CC7-9442-2D32-49CAE967D9E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69698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5257800" cy="984583"/>
          </a:xfrm>
        </p:spPr>
        <p:txBody>
          <a:bodyPr>
            <a:normAutofit/>
          </a:bodyPr>
          <a:lstStyle/>
          <a:p>
            <a:r>
              <a:rPr lang="en-IE" b="1" dirty="0"/>
              <a:t>The Internet</a:t>
            </a:r>
            <a:endParaRPr lang="en-IE" sz="3400" dirty="0"/>
          </a:p>
        </p:txBody>
      </p:sp>
      <p:sp>
        <p:nvSpPr>
          <p:cNvPr id="6" name="TextBox 5">
            <a:extLst>
              <a:ext uri="{FF2B5EF4-FFF2-40B4-BE49-F238E27FC236}">
                <a16:creationId xmlns:a16="http://schemas.microsoft.com/office/drawing/2014/main" id="{C520ED51-5C5E-456E-9AE9-2DBF8B251307}"/>
              </a:ext>
            </a:extLst>
          </p:cNvPr>
          <p:cNvSpPr txBox="1"/>
          <p:nvPr/>
        </p:nvSpPr>
        <p:spPr>
          <a:xfrm>
            <a:off x="838200" y="1556084"/>
            <a:ext cx="10515600" cy="581697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Internet dates back to 1969 when 2 computers, one at University of California and the other  at SRI International in California communicated with each other. Up until this times, computers generally did not share data with another computer, especially in real-time over a live connection.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Internet now consists of billions of connected devices, all across the world. They are connected in many different ways e.g. copper wires, fibre optic cables, wireless satellites, microwave links and undersea cables.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6560900-3690-4BAB-B6A6-332A9C4C97EA}"/>
              </a:ext>
            </a:extLst>
          </p:cNvPr>
          <p:cNvSpPr txBox="1"/>
          <p:nvPr/>
        </p:nvSpPr>
        <p:spPr>
          <a:xfrm>
            <a:off x="9308284" y="6422485"/>
            <a:ext cx="23740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800" b="0" i="0" u="none" strike="noStrike" kern="1200" cap="none" spc="0" normalizeH="0" baseline="0" noProof="0" dirty="0">
                <a:ln>
                  <a:noFill/>
                </a:ln>
                <a:solidFill>
                  <a:prstClr val="black"/>
                </a:solidFill>
                <a:effectLst/>
                <a:uLnTx/>
                <a:uFillTx/>
                <a:latin typeface="Calibri" panose="020F0502020204030204"/>
                <a:ea typeface="+mn-ea"/>
                <a:cs typeface="+mn-cs"/>
              </a:rPr>
              <a:t>https://i.pinimg.com/originals/03/62/25/036225b6f72d6dead644b958b1524d78.png</a:t>
            </a:r>
          </a:p>
        </p:txBody>
      </p:sp>
      <p:sp>
        <p:nvSpPr>
          <p:cNvPr id="3" name="Content Placeholder 2">
            <a:extLst>
              <a:ext uri="{FF2B5EF4-FFF2-40B4-BE49-F238E27FC236}">
                <a16:creationId xmlns:a16="http://schemas.microsoft.com/office/drawing/2014/main" id="{576AB4E5-D63E-1A44-E9A8-E69ADFE62AEE}"/>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839044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684087" y="138366"/>
            <a:ext cx="9320780" cy="829459"/>
          </a:xfrm>
        </p:spPr>
        <p:txBody>
          <a:bodyPr>
            <a:normAutofit/>
          </a:bodyPr>
          <a:lstStyle/>
          <a:p>
            <a:r>
              <a:rPr lang="en-IE" b="1" dirty="0"/>
              <a:t>Hyperlinks – Let’s break them down</a:t>
            </a:r>
          </a:p>
        </p:txBody>
      </p:sp>
      <p:sp>
        <p:nvSpPr>
          <p:cNvPr id="8" name="TextBox 7">
            <a:extLst>
              <a:ext uri="{FF2B5EF4-FFF2-40B4-BE49-F238E27FC236}">
                <a16:creationId xmlns:a16="http://schemas.microsoft.com/office/drawing/2014/main" id="{832C95ED-200A-4F56-AB3A-A0FFCAAAD20E}"/>
              </a:ext>
            </a:extLst>
          </p:cNvPr>
          <p:cNvSpPr txBox="1"/>
          <p:nvPr/>
        </p:nvSpPr>
        <p:spPr>
          <a:xfrm>
            <a:off x="684087" y="1656218"/>
            <a:ext cx="10092655" cy="49552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anchor element uses an opening and closing tag.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opening tag </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&lt;</a:t>
            </a:r>
            <a:r>
              <a:rPr kumimoji="0" lang="en-US" sz="2400" b="0" i="0" u="none" strike="noStrike" kern="1200" cap="none" spc="0" normalizeH="0" baseline="0" noProof="0" dirty="0">
                <a:ln>
                  <a:noFill/>
                </a:ln>
                <a:solidFill>
                  <a:srgbClr val="4D7FE2"/>
                </a:solidFill>
                <a:effectLst/>
                <a:uLnTx/>
                <a:uFillTx/>
                <a:latin typeface="Calibri" panose="020F0502020204030204"/>
                <a:ea typeface="+mn-ea"/>
                <a:cs typeface="+mn-cs"/>
              </a:rPr>
              <a:t>a</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&gt;</a:t>
            </a: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 incorporates the destination link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closing tag </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&lt;/</a:t>
            </a:r>
            <a:r>
              <a:rPr kumimoji="0" lang="en-US" sz="2400" b="0" i="0" u="none" strike="noStrike" kern="1200" cap="none" spc="0" normalizeH="0" baseline="0" noProof="0" dirty="0">
                <a:ln>
                  <a:noFill/>
                </a:ln>
                <a:solidFill>
                  <a:srgbClr val="4D7FE2"/>
                </a:solidFill>
                <a:effectLst/>
                <a:uLnTx/>
                <a:uFillTx/>
                <a:latin typeface="Calibri" panose="020F0502020204030204"/>
                <a:ea typeface="+mn-ea"/>
                <a:cs typeface="+mn-cs"/>
              </a:rPr>
              <a:t>a</a:t>
            </a:r>
            <a:r>
              <a:rPr kumimoji="0" lang="en-US" sz="2400" b="0" i="0" u="none" strike="noStrike" kern="1200" cap="none" spc="0" normalizeH="0" baseline="0" noProof="0" dirty="0">
                <a:ln>
                  <a:noFill/>
                </a:ln>
                <a:solidFill>
                  <a:srgbClr val="1F217D"/>
                </a:solidFill>
                <a:effectLst/>
                <a:uLnTx/>
                <a:uFillTx/>
                <a:latin typeface="Calibri" panose="020F0502020204030204"/>
                <a:ea typeface="+mn-ea"/>
                <a:cs typeface="+mn-cs"/>
              </a:rPr>
              <a:t>&gt;</a:t>
            </a: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 is essential and its location is very important.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It should be placed directly after the text you want to be ‘clickable’ otherwise the link will use the rest of the text on the page until it appears.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984E9C"/>
                </a:solidFill>
                <a:effectLst/>
                <a:uLnTx/>
                <a:uFillTx/>
                <a:latin typeface="Calibri" panose="020F0502020204030204"/>
                <a:ea typeface="+mn-ea"/>
                <a:cs typeface="+mn-cs"/>
              </a:rPr>
              <a:t>href</a:t>
            </a: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 stands for ‘hyperlink reference’ and is where you set the URL or page name you want to direct the user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Two examples of anchor tags applied in different locations of the HTML document are shown on the next slides. Both of them direct the user to a new website.</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1FA79D3-891A-4E58-93EF-02E152CA0A26}"/>
              </a:ext>
            </a:extLst>
          </p:cNvPr>
          <p:cNvSpPr txBox="1"/>
          <p:nvPr/>
        </p:nvSpPr>
        <p:spPr>
          <a:xfrm>
            <a:off x="2734655" y="1000452"/>
            <a:ext cx="5842538" cy="430887"/>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1F217D"/>
                </a:solidFill>
                <a:effectLst/>
                <a:uLnTx/>
                <a:uFillTx/>
                <a:latin typeface="Calibri" panose="020F0502020204030204"/>
                <a:ea typeface="+mn-ea"/>
                <a:cs typeface="+mn-cs"/>
              </a:rPr>
              <a:t>&lt;</a:t>
            </a:r>
            <a:r>
              <a:rPr kumimoji="0" lang="en-US" sz="2200" b="0" i="0" u="none" strike="noStrike" kern="1200" cap="none" spc="0" normalizeH="0" baseline="0" noProof="0" dirty="0">
                <a:ln>
                  <a:noFill/>
                </a:ln>
                <a:solidFill>
                  <a:srgbClr val="4D7FE2"/>
                </a:solidFill>
                <a:effectLst/>
                <a:uLnTx/>
                <a:uFillTx/>
                <a:latin typeface="Calibri" panose="020F0502020204030204"/>
                <a:ea typeface="+mn-ea"/>
                <a:cs typeface="+mn-cs"/>
              </a:rPr>
              <a:t>a</a:t>
            </a:r>
            <a:r>
              <a:rPr kumimoji="0" lang="en-US" sz="2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2200" b="0" i="0" u="none" strike="noStrike" kern="1200" cap="none" spc="0" normalizeH="0" baseline="0" noProof="0" dirty="0" err="1">
                <a:ln>
                  <a:noFill/>
                </a:ln>
                <a:solidFill>
                  <a:srgbClr val="984E9C"/>
                </a:solidFill>
                <a:effectLst/>
                <a:uLnTx/>
                <a:uFillTx/>
                <a:latin typeface="Calibri" panose="020F0502020204030204"/>
                <a:ea typeface="+mn-ea"/>
                <a:cs typeface="+mn-cs"/>
              </a:rPr>
              <a:t>href</a:t>
            </a:r>
            <a:r>
              <a:rPr kumimoji="0" lang="en-US" sz="2200" b="0" i="0" u="none" strike="noStrike" kern="1200" cap="none" spc="0" normalizeH="0" baseline="0" noProof="0" dirty="0">
                <a:ln>
                  <a:noFill/>
                </a:ln>
                <a:solidFill>
                  <a:srgbClr val="1F217D"/>
                </a:solidFill>
                <a:effectLst/>
                <a:uLnTx/>
                <a:uFillTx/>
                <a:latin typeface="Calibri" panose="020F0502020204030204"/>
                <a:ea typeface="+mn-ea"/>
                <a:cs typeface="+mn-cs"/>
              </a:rPr>
              <a:t>=</a:t>
            </a:r>
            <a:r>
              <a:rPr kumimoji="0" lang="en-IE" sz="2200" b="0" i="0" u="none" strike="noStrike" kern="1200" cap="none" spc="0" normalizeH="0" baseline="0" noProof="0" dirty="0">
                <a:ln>
                  <a:noFill/>
                </a:ln>
                <a:solidFill>
                  <a:srgbClr val="AC9037"/>
                </a:solidFill>
                <a:effectLst/>
                <a:uLnTx/>
                <a:uFillTx/>
                <a:latin typeface="Calibri" panose="020F0502020204030204"/>
                <a:ea typeface="+mn-ea"/>
                <a:cs typeface="+mn-cs"/>
              </a:rPr>
              <a:t>"http://www.csinc.ie"</a:t>
            </a:r>
            <a:r>
              <a:rPr kumimoji="0" lang="en-US" sz="2200" b="0" i="0" u="none" strike="noStrike" kern="1200" cap="none" spc="0" normalizeH="0" baseline="0" noProof="0" dirty="0">
                <a:ln>
                  <a:noFill/>
                </a:ln>
                <a:solidFill>
                  <a:srgbClr val="1F217D"/>
                </a:solidFill>
                <a:effectLst/>
                <a:uLnTx/>
                <a:uFillTx/>
                <a:latin typeface="Calibri" panose="020F0502020204030204"/>
                <a:ea typeface="+mn-ea"/>
                <a:cs typeface="+mn-cs"/>
              </a:rPr>
              <a:t>&gt;</a:t>
            </a:r>
            <a:r>
              <a:rPr kumimoji="0" lang="en-US" sz="2200" b="0" i="0" u="none" strike="noStrike" kern="1200" cap="none" spc="0" normalizeH="0" baseline="0" noProof="0" dirty="0">
                <a:ln>
                  <a:noFill/>
                </a:ln>
                <a:solidFill>
                  <a:srgbClr val="000000"/>
                </a:solidFill>
                <a:effectLst/>
                <a:uLnTx/>
                <a:uFillTx/>
                <a:latin typeface="Calibri" panose="020F0502020204030204"/>
                <a:ea typeface="+mn-ea"/>
                <a:cs typeface="+mn-cs"/>
              </a:rPr>
              <a:t> hyperlinks </a:t>
            </a:r>
            <a:r>
              <a:rPr kumimoji="0" lang="en-US" sz="2200" b="0" i="0" u="none" strike="noStrike" kern="1200" cap="none" spc="0" normalizeH="0" baseline="0" noProof="0" dirty="0">
                <a:ln>
                  <a:noFill/>
                </a:ln>
                <a:solidFill>
                  <a:srgbClr val="1F217D"/>
                </a:solidFill>
                <a:effectLst/>
                <a:uLnTx/>
                <a:uFillTx/>
                <a:latin typeface="Calibri" panose="020F0502020204030204"/>
                <a:ea typeface="+mn-ea"/>
                <a:cs typeface="+mn-cs"/>
              </a:rPr>
              <a:t>&lt;/</a:t>
            </a:r>
            <a:r>
              <a:rPr kumimoji="0" lang="en-US" sz="2200" b="0" i="0" u="none" strike="noStrike" kern="1200" cap="none" spc="0" normalizeH="0" baseline="0" noProof="0" dirty="0">
                <a:ln>
                  <a:noFill/>
                </a:ln>
                <a:solidFill>
                  <a:srgbClr val="4D7FE2"/>
                </a:solidFill>
                <a:effectLst/>
                <a:uLnTx/>
                <a:uFillTx/>
                <a:latin typeface="Calibri" panose="020F0502020204030204"/>
                <a:ea typeface="+mn-ea"/>
                <a:cs typeface="+mn-cs"/>
              </a:rPr>
              <a:t>a</a:t>
            </a:r>
            <a:r>
              <a:rPr kumimoji="0" lang="en-US" sz="2200" b="0" i="0" u="none" strike="noStrike" kern="1200" cap="none" spc="0" normalizeH="0" baseline="0" noProof="0" dirty="0">
                <a:ln>
                  <a:noFill/>
                </a:ln>
                <a:solidFill>
                  <a:srgbClr val="1F217D"/>
                </a:solidFill>
                <a:effectLst/>
                <a:uLnTx/>
                <a:uFillTx/>
                <a:latin typeface="Calibri" panose="020F0502020204030204"/>
                <a:ea typeface="+mn-ea"/>
                <a:cs typeface="+mn-cs"/>
              </a:rPr>
              <a:t>&gt;</a:t>
            </a:r>
            <a:endParaRPr kumimoji="0" lang="en-US" sz="2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C7F39537-788E-DF49-65C6-7D1CE8D08E2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957717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9459"/>
          </a:xfrm>
        </p:spPr>
        <p:txBody>
          <a:bodyPr>
            <a:normAutofit/>
          </a:bodyPr>
          <a:lstStyle/>
          <a:p>
            <a:r>
              <a:rPr lang="en-IE" b="1" dirty="0"/>
              <a:t>Hyperlinks – linking to a new website</a:t>
            </a:r>
          </a:p>
        </p:txBody>
      </p:sp>
      <p:sp>
        <p:nvSpPr>
          <p:cNvPr id="8" name="TextBox 7">
            <a:extLst>
              <a:ext uri="{FF2B5EF4-FFF2-40B4-BE49-F238E27FC236}">
                <a16:creationId xmlns:a16="http://schemas.microsoft.com/office/drawing/2014/main" id="{832C95ED-200A-4F56-AB3A-A0FFCAAAD20E}"/>
              </a:ext>
            </a:extLst>
          </p:cNvPr>
          <p:cNvSpPr txBox="1"/>
          <p:nvPr/>
        </p:nvSpPr>
        <p:spPr>
          <a:xfrm>
            <a:off x="536894" y="1514449"/>
            <a:ext cx="10092655"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HTML containing anchor tags at the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start of a paragraph</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1FA79D3-891A-4E58-93EF-02E152CA0A26}"/>
              </a:ext>
            </a:extLst>
          </p:cNvPr>
          <p:cNvSpPr txBox="1"/>
          <p:nvPr/>
        </p:nvSpPr>
        <p:spPr>
          <a:xfrm>
            <a:off x="536894" y="2159211"/>
            <a:ext cx="11165747" cy="1631216"/>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Hyperlink examples in different locations </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"http://www.google.ie"</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Google</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is a search engine that allows us to enter search terms and find millions of websites containing information relating to that term. </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3" name="Picture 2">
            <a:extLst>
              <a:ext uri="{FF2B5EF4-FFF2-40B4-BE49-F238E27FC236}">
                <a16:creationId xmlns:a16="http://schemas.microsoft.com/office/drawing/2014/main" id="{B2E1F275-B6A6-4222-A708-CA3EB492A475}"/>
              </a:ext>
            </a:extLst>
          </p:cNvPr>
          <p:cNvPicPr>
            <a:picLocks noChangeAspect="1"/>
          </p:cNvPicPr>
          <p:nvPr/>
        </p:nvPicPr>
        <p:blipFill>
          <a:blip r:embed="rId2"/>
          <a:stretch>
            <a:fillRect/>
          </a:stretch>
        </p:blipFill>
        <p:spPr>
          <a:xfrm>
            <a:off x="536892" y="5003589"/>
            <a:ext cx="10174784" cy="1497879"/>
          </a:xfrm>
          <a:prstGeom prst="rect">
            <a:avLst/>
          </a:prstGeom>
        </p:spPr>
      </p:pic>
      <p:sp>
        <p:nvSpPr>
          <p:cNvPr id="5" name="TextBox 4">
            <a:extLst>
              <a:ext uri="{FF2B5EF4-FFF2-40B4-BE49-F238E27FC236}">
                <a16:creationId xmlns:a16="http://schemas.microsoft.com/office/drawing/2014/main" id="{90A152FA-AFA2-405A-9E07-83344B31236A}"/>
              </a:ext>
            </a:extLst>
          </p:cNvPr>
          <p:cNvSpPr txBox="1"/>
          <p:nvPr/>
        </p:nvSpPr>
        <p:spPr>
          <a:xfrm>
            <a:off x="536893" y="4507706"/>
            <a:ext cx="10092655"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Hyperlink on webpage.</a:t>
            </a:r>
          </a:p>
        </p:txBody>
      </p:sp>
      <p:sp>
        <p:nvSpPr>
          <p:cNvPr id="11" name="Content Placeholder 10">
            <a:extLst>
              <a:ext uri="{FF2B5EF4-FFF2-40B4-BE49-F238E27FC236}">
                <a16:creationId xmlns:a16="http://schemas.microsoft.com/office/drawing/2014/main" id="{5BA30E26-9A33-543E-635C-AD09A00B583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7926755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9459"/>
          </a:xfrm>
        </p:spPr>
        <p:txBody>
          <a:bodyPr>
            <a:normAutofit/>
          </a:bodyPr>
          <a:lstStyle/>
          <a:p>
            <a:r>
              <a:rPr lang="en-IE" b="1" dirty="0"/>
              <a:t>Hyperlinks – linking to a new website</a:t>
            </a:r>
          </a:p>
        </p:txBody>
      </p:sp>
      <p:sp>
        <p:nvSpPr>
          <p:cNvPr id="8" name="TextBox 7">
            <a:extLst>
              <a:ext uri="{FF2B5EF4-FFF2-40B4-BE49-F238E27FC236}">
                <a16:creationId xmlns:a16="http://schemas.microsoft.com/office/drawing/2014/main" id="{832C95ED-200A-4F56-AB3A-A0FFCAAAD20E}"/>
              </a:ext>
            </a:extLst>
          </p:cNvPr>
          <p:cNvSpPr txBox="1"/>
          <p:nvPr/>
        </p:nvSpPr>
        <p:spPr>
          <a:xfrm>
            <a:off x="536894" y="1514449"/>
            <a:ext cx="10092655"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HTML containing anchor tags in the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middle of a paragraph</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1FA79D3-891A-4E58-93EF-02E152CA0A26}"/>
              </a:ext>
            </a:extLst>
          </p:cNvPr>
          <p:cNvSpPr txBox="1"/>
          <p:nvPr/>
        </p:nvSpPr>
        <p:spPr>
          <a:xfrm>
            <a:off x="536894" y="2159211"/>
            <a:ext cx="11165747" cy="1631216"/>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Hyperlink examples in different locations </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If I wanted to check the weather forecast, I would use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href</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"http://www.met.ie"</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Met Eireann</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a</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website to see if I should bring an umbrella or leave it at home. </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5" name="TextBox 4">
            <a:extLst>
              <a:ext uri="{FF2B5EF4-FFF2-40B4-BE49-F238E27FC236}">
                <a16:creationId xmlns:a16="http://schemas.microsoft.com/office/drawing/2014/main" id="{90A152FA-AFA2-405A-9E07-83344B31236A}"/>
              </a:ext>
            </a:extLst>
          </p:cNvPr>
          <p:cNvSpPr txBox="1"/>
          <p:nvPr/>
        </p:nvSpPr>
        <p:spPr>
          <a:xfrm>
            <a:off x="536893" y="4507706"/>
            <a:ext cx="10092655"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Hyperlink on webpage.</a:t>
            </a:r>
          </a:p>
        </p:txBody>
      </p:sp>
      <p:pic>
        <p:nvPicPr>
          <p:cNvPr id="6" name="Picture 5">
            <a:extLst>
              <a:ext uri="{FF2B5EF4-FFF2-40B4-BE49-F238E27FC236}">
                <a16:creationId xmlns:a16="http://schemas.microsoft.com/office/drawing/2014/main" id="{7CFC86D4-E38B-46F0-9E2E-8B451A83E61B}"/>
              </a:ext>
            </a:extLst>
          </p:cNvPr>
          <p:cNvPicPr>
            <a:picLocks noChangeAspect="1"/>
          </p:cNvPicPr>
          <p:nvPr/>
        </p:nvPicPr>
        <p:blipFill>
          <a:blip r:embed="rId2"/>
          <a:stretch>
            <a:fillRect/>
          </a:stretch>
        </p:blipFill>
        <p:spPr>
          <a:xfrm>
            <a:off x="536893" y="5060215"/>
            <a:ext cx="10201228" cy="1266731"/>
          </a:xfrm>
          <a:prstGeom prst="rect">
            <a:avLst/>
          </a:prstGeom>
        </p:spPr>
      </p:pic>
      <p:sp>
        <p:nvSpPr>
          <p:cNvPr id="11" name="Content Placeholder 10">
            <a:extLst>
              <a:ext uri="{FF2B5EF4-FFF2-40B4-BE49-F238E27FC236}">
                <a16:creationId xmlns:a16="http://schemas.microsoft.com/office/drawing/2014/main" id="{1A7A5582-89BD-478D-ED20-D8B41FB2722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8318774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9459"/>
          </a:xfrm>
        </p:spPr>
        <p:txBody>
          <a:bodyPr>
            <a:normAutofit/>
          </a:bodyPr>
          <a:lstStyle/>
          <a:p>
            <a:r>
              <a:rPr lang="en-IE" b="1" dirty="0"/>
              <a:t>Hyperlinks – linking internally</a:t>
            </a:r>
          </a:p>
        </p:txBody>
      </p:sp>
      <p:sp>
        <p:nvSpPr>
          <p:cNvPr id="8" name="TextBox 7">
            <a:extLst>
              <a:ext uri="{FF2B5EF4-FFF2-40B4-BE49-F238E27FC236}">
                <a16:creationId xmlns:a16="http://schemas.microsoft.com/office/drawing/2014/main" id="{832C95ED-200A-4F56-AB3A-A0FFCAAAD20E}"/>
              </a:ext>
            </a:extLst>
          </p:cNvPr>
          <p:cNvSpPr txBox="1"/>
          <p:nvPr/>
        </p:nvSpPr>
        <p:spPr>
          <a:xfrm>
            <a:off x="536894" y="1514449"/>
            <a:ext cx="11258066" cy="40934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don’t always have to link to a new website and leave the one we are already 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Maybe we want to find out some information relating to the website we are on such as, contact details for a department or directions to a particular building.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 this case, we don’t use a URL in our source anchor tag for a different website, we use the page name for the relevant page on our website.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Repl</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we can create new HTML pages, enter new content and link to them from the index.html page we set up a few weeks ago.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This allows us to create a website containing multiple pages, have different content on each page and link between them. This leads to a much better user experience (also known as UX).</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25F8CE-9651-68B9-E85A-A836E8A0F415}"/>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952586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9459"/>
          </a:xfrm>
        </p:spPr>
        <p:txBody>
          <a:bodyPr>
            <a:normAutofit/>
          </a:bodyPr>
          <a:lstStyle/>
          <a:p>
            <a:r>
              <a:rPr lang="en-IE" b="1" dirty="0"/>
              <a:t>Hyperlinks – linking internally</a:t>
            </a:r>
          </a:p>
        </p:txBody>
      </p:sp>
      <p:sp>
        <p:nvSpPr>
          <p:cNvPr id="8" name="TextBox 7">
            <a:extLst>
              <a:ext uri="{FF2B5EF4-FFF2-40B4-BE49-F238E27FC236}">
                <a16:creationId xmlns:a16="http://schemas.microsoft.com/office/drawing/2014/main" id="{832C95ED-200A-4F56-AB3A-A0FFCAAAD20E}"/>
              </a:ext>
            </a:extLst>
          </p:cNvPr>
          <p:cNvSpPr txBox="1"/>
          <p:nvPr/>
        </p:nvSpPr>
        <p:spPr>
          <a:xfrm>
            <a:off x="536894" y="1514449"/>
            <a:ext cx="10092655" cy="70788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 Task 1 we will step through how to add pages and link between them.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For now you can see the example below showing two HTML pages.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5A1C67E4-A38B-48FA-A3A0-2D11B8C8D071}"/>
              </a:ext>
            </a:extLst>
          </p:cNvPr>
          <p:cNvPicPr>
            <a:picLocks noChangeAspect="1"/>
          </p:cNvPicPr>
          <p:nvPr/>
        </p:nvPicPr>
        <p:blipFill>
          <a:blip r:embed="rId2"/>
          <a:stretch>
            <a:fillRect/>
          </a:stretch>
        </p:blipFill>
        <p:spPr>
          <a:xfrm>
            <a:off x="838200" y="2310642"/>
            <a:ext cx="2619375" cy="1028700"/>
          </a:xfrm>
          <a:prstGeom prst="rect">
            <a:avLst/>
          </a:prstGeom>
        </p:spPr>
      </p:pic>
      <p:sp>
        <p:nvSpPr>
          <p:cNvPr id="11" name="TextBox 10">
            <a:extLst>
              <a:ext uri="{FF2B5EF4-FFF2-40B4-BE49-F238E27FC236}">
                <a16:creationId xmlns:a16="http://schemas.microsoft.com/office/drawing/2014/main" id="{CDB79036-8E56-459F-9F11-9FF4169BC3C4}"/>
              </a:ext>
            </a:extLst>
          </p:cNvPr>
          <p:cNvSpPr txBox="1"/>
          <p:nvPr/>
        </p:nvSpPr>
        <p:spPr>
          <a:xfrm>
            <a:off x="536894" y="3379857"/>
            <a:ext cx="10092655"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image below shows our index page with a link to the Contact Us page. Let’s click it.</a:t>
            </a:r>
          </a:p>
        </p:txBody>
      </p:sp>
      <p:pic>
        <p:nvPicPr>
          <p:cNvPr id="3" name="Picture 2">
            <a:extLst>
              <a:ext uri="{FF2B5EF4-FFF2-40B4-BE49-F238E27FC236}">
                <a16:creationId xmlns:a16="http://schemas.microsoft.com/office/drawing/2014/main" id="{CADBC2E0-9FE2-4F54-BD2A-37E1CB63AFC8}"/>
              </a:ext>
            </a:extLst>
          </p:cNvPr>
          <p:cNvPicPr>
            <a:picLocks noChangeAspect="1"/>
          </p:cNvPicPr>
          <p:nvPr/>
        </p:nvPicPr>
        <p:blipFill>
          <a:blip r:embed="rId3"/>
          <a:stretch>
            <a:fillRect/>
          </a:stretch>
        </p:blipFill>
        <p:spPr>
          <a:xfrm>
            <a:off x="0" y="3931596"/>
            <a:ext cx="12192000" cy="2926404"/>
          </a:xfrm>
          <a:prstGeom prst="rect">
            <a:avLst/>
          </a:prstGeom>
          <a:ln w="57150">
            <a:solidFill>
              <a:srgbClr val="14ABAC"/>
            </a:solidFill>
          </a:ln>
        </p:spPr>
      </p:pic>
      <p:sp>
        <p:nvSpPr>
          <p:cNvPr id="6" name="Content Placeholder 5">
            <a:extLst>
              <a:ext uri="{FF2B5EF4-FFF2-40B4-BE49-F238E27FC236}">
                <a16:creationId xmlns:a16="http://schemas.microsoft.com/office/drawing/2014/main" id="{DCC21F56-26D3-C0D2-BA9E-B6A9E45ADDCF}"/>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8153247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9459"/>
          </a:xfrm>
        </p:spPr>
        <p:txBody>
          <a:bodyPr>
            <a:normAutofit/>
          </a:bodyPr>
          <a:lstStyle/>
          <a:p>
            <a:r>
              <a:rPr lang="en-IE" b="1" dirty="0"/>
              <a:t>Hyperlinks – linking internally</a:t>
            </a:r>
          </a:p>
        </p:txBody>
      </p:sp>
      <p:sp>
        <p:nvSpPr>
          <p:cNvPr id="8" name="TextBox 7">
            <a:extLst>
              <a:ext uri="{FF2B5EF4-FFF2-40B4-BE49-F238E27FC236}">
                <a16:creationId xmlns:a16="http://schemas.microsoft.com/office/drawing/2014/main" id="{832C95ED-200A-4F56-AB3A-A0FFCAAAD20E}"/>
              </a:ext>
            </a:extLst>
          </p:cNvPr>
          <p:cNvSpPr txBox="1"/>
          <p:nvPr/>
        </p:nvSpPr>
        <p:spPr>
          <a:xfrm>
            <a:off x="536894" y="1514449"/>
            <a:ext cx="10092655"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are brought to the Contact Us page of the website, which is shown on the right.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HTML code making up this page is shown on the left.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structure is the very same. The only difference is the &lt;body&gt; section containing the content to be displayed.</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075BAC7-45D6-4FB5-9BA3-643A370C327B}"/>
              </a:ext>
            </a:extLst>
          </p:cNvPr>
          <p:cNvPicPr>
            <a:picLocks noChangeAspect="1"/>
          </p:cNvPicPr>
          <p:nvPr/>
        </p:nvPicPr>
        <p:blipFill>
          <a:blip r:embed="rId2"/>
          <a:stretch>
            <a:fillRect/>
          </a:stretch>
        </p:blipFill>
        <p:spPr>
          <a:xfrm>
            <a:off x="0" y="3429000"/>
            <a:ext cx="12192000" cy="3191412"/>
          </a:xfrm>
          <a:prstGeom prst="rect">
            <a:avLst/>
          </a:prstGeom>
          <a:ln w="57150">
            <a:solidFill>
              <a:srgbClr val="14ABAC"/>
            </a:solidFill>
          </a:ln>
        </p:spPr>
      </p:pic>
      <p:sp>
        <p:nvSpPr>
          <p:cNvPr id="3" name="Content Placeholder 2">
            <a:extLst>
              <a:ext uri="{FF2B5EF4-FFF2-40B4-BE49-F238E27FC236}">
                <a16:creationId xmlns:a16="http://schemas.microsoft.com/office/drawing/2014/main" id="{E2C8B0A2-DDC5-A4CC-80EE-4E293A4B5F2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7196940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9459"/>
          </a:xfrm>
        </p:spPr>
        <p:txBody>
          <a:bodyPr>
            <a:normAutofit/>
          </a:bodyPr>
          <a:lstStyle/>
          <a:p>
            <a:r>
              <a:rPr lang="en-IE" b="1" dirty="0"/>
              <a:t>Recap</a:t>
            </a:r>
          </a:p>
        </p:txBody>
      </p:sp>
      <p:sp>
        <p:nvSpPr>
          <p:cNvPr id="8" name="TextBox 7">
            <a:extLst>
              <a:ext uri="{FF2B5EF4-FFF2-40B4-BE49-F238E27FC236}">
                <a16:creationId xmlns:a16="http://schemas.microsoft.com/office/drawing/2014/main" id="{832C95ED-200A-4F56-AB3A-A0FFCAAAD20E}"/>
              </a:ext>
            </a:extLst>
          </p:cNvPr>
          <p:cNvSpPr txBox="1"/>
          <p:nvPr/>
        </p:nvSpPr>
        <p:spPr>
          <a:xfrm>
            <a:off x="536894" y="1514449"/>
            <a:ext cx="10092655"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Hyperlinks allow us to link to a new page or new website entirely.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They require a source anchor and destination anchor to be specified.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They appear as clickable text within the webpage.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They can also be embedded into images to create a clickable image that will bring us to the new page or website.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Let’s look at how to uses images in HTML now.</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7DE8226-29EB-D5DE-A61A-5DB39E5D1F7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8432967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10515600" cy="1610225"/>
          </a:xfrm>
        </p:spPr>
        <p:txBody>
          <a:bodyPr>
            <a:normAutofit/>
          </a:bodyPr>
          <a:lstStyle/>
          <a:p>
            <a:r>
              <a:rPr lang="en-IE" b="1" dirty="0"/>
              <a:t>The Web</a:t>
            </a:r>
            <a:br>
              <a:rPr lang="en-IE" dirty="0"/>
            </a:br>
            <a:r>
              <a:rPr lang="en-IE" sz="3400" dirty="0"/>
              <a:t>What will we cover in these classes?</a:t>
            </a:r>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2181726"/>
            <a:ext cx="10515600"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What is it and how does it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Internet. World Wide Web. Client / Server relationships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How are websites made?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Intro to HTML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language of the web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Styling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Embedding code within webpages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Another method to style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Assessment</a:t>
            </a:r>
          </a:p>
        </p:txBody>
      </p:sp>
      <p:sp>
        <p:nvSpPr>
          <p:cNvPr id="2" name="Rectangle 1">
            <a:extLst>
              <a:ext uri="{FF2B5EF4-FFF2-40B4-BE49-F238E27FC236}">
                <a16:creationId xmlns:a16="http://schemas.microsoft.com/office/drawing/2014/main" id="{A42D8411-3BEB-4997-A583-37664043BBED}"/>
              </a:ext>
            </a:extLst>
          </p:cNvPr>
          <p:cNvSpPr/>
          <p:nvPr/>
        </p:nvSpPr>
        <p:spPr>
          <a:xfrm>
            <a:off x="838199" y="2181726"/>
            <a:ext cx="7676627" cy="143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FC9C75-E00F-449C-A7BB-9ECB94E1ED71}"/>
              </a:ext>
            </a:extLst>
          </p:cNvPr>
          <p:cNvSpPr/>
          <p:nvPr/>
        </p:nvSpPr>
        <p:spPr>
          <a:xfrm>
            <a:off x="838199" y="3615656"/>
            <a:ext cx="7676627" cy="629174"/>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157B101-36A4-4AB4-AC16-04289A5E2992}"/>
              </a:ext>
            </a:extLst>
          </p:cNvPr>
          <p:cNvSpPr/>
          <p:nvPr/>
        </p:nvSpPr>
        <p:spPr>
          <a:xfrm>
            <a:off x="838194" y="4244278"/>
            <a:ext cx="7676627" cy="711665"/>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9B786C-C17A-43C8-8DAA-278B545CE7F3}"/>
              </a:ext>
            </a:extLst>
          </p:cNvPr>
          <p:cNvSpPr/>
          <p:nvPr/>
        </p:nvSpPr>
        <p:spPr>
          <a:xfrm>
            <a:off x="838194" y="4958930"/>
            <a:ext cx="7676627" cy="331839"/>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2663377-AAE7-488E-87B0-3D0A27F2E74F}"/>
              </a:ext>
            </a:extLst>
          </p:cNvPr>
          <p:cNvSpPr/>
          <p:nvPr/>
        </p:nvSpPr>
        <p:spPr>
          <a:xfrm>
            <a:off x="838194" y="5290769"/>
            <a:ext cx="7676626" cy="640248"/>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E75292A-7742-4952-9435-C916FA9F507D}"/>
              </a:ext>
            </a:extLst>
          </p:cNvPr>
          <p:cNvSpPr/>
          <p:nvPr/>
        </p:nvSpPr>
        <p:spPr>
          <a:xfrm>
            <a:off x="838193" y="5931017"/>
            <a:ext cx="7676626"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E91719D-38EE-4A4A-92F2-94C693D36D89}"/>
              </a:ext>
            </a:extLst>
          </p:cNvPr>
          <p:cNvSpPr txBox="1"/>
          <p:nvPr/>
        </p:nvSpPr>
        <p:spPr>
          <a:xfrm>
            <a:off x="8617241" y="2714024"/>
            <a:ext cx="1317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1</a:t>
            </a:r>
          </a:p>
        </p:txBody>
      </p:sp>
      <p:sp>
        <p:nvSpPr>
          <p:cNvPr id="18" name="TextBox 17">
            <a:extLst>
              <a:ext uri="{FF2B5EF4-FFF2-40B4-BE49-F238E27FC236}">
                <a16:creationId xmlns:a16="http://schemas.microsoft.com/office/drawing/2014/main" id="{5A9EE757-4805-4F4E-A81A-B76AA5E6B44B}"/>
              </a:ext>
            </a:extLst>
          </p:cNvPr>
          <p:cNvSpPr txBox="1"/>
          <p:nvPr/>
        </p:nvSpPr>
        <p:spPr>
          <a:xfrm>
            <a:off x="8617241" y="374557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2 &amp; 3</a:t>
            </a:r>
          </a:p>
        </p:txBody>
      </p:sp>
      <p:sp>
        <p:nvSpPr>
          <p:cNvPr id="20" name="TextBox 19">
            <a:extLst>
              <a:ext uri="{FF2B5EF4-FFF2-40B4-BE49-F238E27FC236}">
                <a16:creationId xmlns:a16="http://schemas.microsoft.com/office/drawing/2014/main" id="{5E46F185-D886-4D01-BCB2-2CA65C4B01BD}"/>
              </a:ext>
            </a:extLst>
          </p:cNvPr>
          <p:cNvSpPr txBox="1"/>
          <p:nvPr/>
        </p:nvSpPr>
        <p:spPr>
          <a:xfrm>
            <a:off x="8617241" y="4415444"/>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4 &amp; 5</a:t>
            </a:r>
          </a:p>
        </p:txBody>
      </p:sp>
      <p:sp>
        <p:nvSpPr>
          <p:cNvPr id="22" name="TextBox 21">
            <a:extLst>
              <a:ext uri="{FF2B5EF4-FFF2-40B4-BE49-F238E27FC236}">
                <a16:creationId xmlns:a16="http://schemas.microsoft.com/office/drawing/2014/main" id="{C8DFCDDE-2EEA-40AE-8DE1-B07A08402DD4}"/>
              </a:ext>
            </a:extLst>
          </p:cNvPr>
          <p:cNvSpPr txBox="1"/>
          <p:nvPr/>
        </p:nvSpPr>
        <p:spPr>
          <a:xfrm>
            <a:off x="8617241" y="4940183"/>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6</a:t>
            </a:r>
          </a:p>
        </p:txBody>
      </p:sp>
      <p:sp>
        <p:nvSpPr>
          <p:cNvPr id="24" name="TextBox 23">
            <a:extLst>
              <a:ext uri="{FF2B5EF4-FFF2-40B4-BE49-F238E27FC236}">
                <a16:creationId xmlns:a16="http://schemas.microsoft.com/office/drawing/2014/main" id="{B58A3C69-50D3-4C8F-9B3C-8ACCBBE8DEE1}"/>
              </a:ext>
            </a:extLst>
          </p:cNvPr>
          <p:cNvSpPr txBox="1"/>
          <p:nvPr/>
        </p:nvSpPr>
        <p:spPr>
          <a:xfrm>
            <a:off x="8617241" y="54262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7</a:t>
            </a:r>
          </a:p>
        </p:txBody>
      </p:sp>
      <p:sp>
        <p:nvSpPr>
          <p:cNvPr id="26" name="TextBox 25">
            <a:extLst>
              <a:ext uri="{FF2B5EF4-FFF2-40B4-BE49-F238E27FC236}">
                <a16:creationId xmlns:a16="http://schemas.microsoft.com/office/drawing/2014/main" id="{B7BEB9F3-4AAD-491E-84CF-76F67FA5EDF7}"/>
              </a:ext>
            </a:extLst>
          </p:cNvPr>
          <p:cNvSpPr txBox="1"/>
          <p:nvPr/>
        </p:nvSpPr>
        <p:spPr>
          <a:xfrm>
            <a:off x="8617241" y="59070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8</a:t>
            </a:r>
          </a:p>
        </p:txBody>
      </p:sp>
      <p:sp>
        <p:nvSpPr>
          <p:cNvPr id="9" name="Content Placeholder 8">
            <a:extLst>
              <a:ext uri="{FF2B5EF4-FFF2-40B4-BE49-F238E27FC236}">
                <a16:creationId xmlns:a16="http://schemas.microsoft.com/office/drawing/2014/main" id="{4AC29006-5E69-702B-E406-F48F183A10F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20818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9459"/>
          </a:xfrm>
        </p:spPr>
        <p:txBody>
          <a:bodyPr>
            <a:normAutofit/>
          </a:bodyPr>
          <a:lstStyle/>
          <a:p>
            <a:r>
              <a:rPr lang="en-IE" b="1" dirty="0"/>
              <a:t>Summary</a:t>
            </a:r>
          </a:p>
        </p:txBody>
      </p:sp>
      <p:sp>
        <p:nvSpPr>
          <p:cNvPr id="8" name="TextBox 7">
            <a:extLst>
              <a:ext uri="{FF2B5EF4-FFF2-40B4-BE49-F238E27FC236}">
                <a16:creationId xmlns:a16="http://schemas.microsoft.com/office/drawing/2014/main" id="{832C95ED-200A-4F56-AB3A-A0FFCAAAD20E}"/>
              </a:ext>
            </a:extLst>
          </p:cNvPr>
          <p:cNvSpPr txBox="1"/>
          <p:nvPr/>
        </p:nvSpPr>
        <p:spPr>
          <a:xfrm>
            <a:off x="536894" y="1514449"/>
            <a:ext cx="10092655" cy="224676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are now familiar with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Using the &lt;a&gt; anchor tag so create a hyperlink to another website</a:t>
            </a:r>
            <a:endParaRPr kumimoji="0" lang="en-US" sz="2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Sans-Serif"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Using the &lt;a&gt; anchor tag so create a hyperlink to another webpage in the current website </a:t>
            </a:r>
            <a:endPar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C994680-8C9D-2573-05EE-9DEE4E39B96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828542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50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5257800" cy="984583"/>
          </a:xfrm>
        </p:spPr>
        <p:txBody>
          <a:bodyPr>
            <a:normAutofit/>
          </a:bodyPr>
          <a:lstStyle/>
          <a:p>
            <a:r>
              <a:rPr lang="en-IE" b="1" dirty="0"/>
              <a:t>The Internet</a:t>
            </a:r>
            <a:endParaRPr lang="en-IE" sz="3400" dirty="0"/>
          </a:p>
        </p:txBody>
      </p:sp>
      <p:sp>
        <p:nvSpPr>
          <p:cNvPr id="6" name="TextBox 5">
            <a:extLst>
              <a:ext uri="{FF2B5EF4-FFF2-40B4-BE49-F238E27FC236}">
                <a16:creationId xmlns:a16="http://schemas.microsoft.com/office/drawing/2014/main" id="{C520ED51-5C5E-456E-9AE9-2DBF8B251307}"/>
              </a:ext>
            </a:extLst>
          </p:cNvPr>
          <p:cNvSpPr txBox="1"/>
          <p:nvPr/>
        </p:nvSpPr>
        <p:spPr>
          <a:xfrm>
            <a:off x="838200" y="1556084"/>
            <a:ext cx="10515600" cy="415498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The computers connected on the internet are not just normal laptops and computers, but connected sensors and smart devices such as security cameras, TVs, cars and many other household appliances. This is called “The Internet of Things”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rPr>
              <a:t>We can think of the internet as a network of connected computers i.e. the internet is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6560900-3690-4BAB-B6A6-332A9C4C97EA}"/>
              </a:ext>
            </a:extLst>
          </p:cNvPr>
          <p:cNvSpPr txBox="1"/>
          <p:nvPr/>
        </p:nvSpPr>
        <p:spPr>
          <a:xfrm>
            <a:off x="9308284" y="6422485"/>
            <a:ext cx="23740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800" b="0" i="0" u="none" strike="noStrike" kern="1200" cap="none" spc="0" normalizeH="0" baseline="0" noProof="0" dirty="0">
                <a:ln>
                  <a:noFill/>
                </a:ln>
                <a:solidFill>
                  <a:prstClr val="black"/>
                </a:solidFill>
                <a:effectLst/>
                <a:uLnTx/>
                <a:uFillTx/>
                <a:latin typeface="Calibri" panose="020F0502020204030204"/>
                <a:ea typeface="+mn-ea"/>
                <a:cs typeface="+mn-cs"/>
              </a:rPr>
              <a:t>https://i.pinimg.com/originals/03/62/25/036225b6f72d6dead644b958b1524d78.png</a:t>
            </a:r>
          </a:p>
        </p:txBody>
      </p:sp>
      <p:sp>
        <p:nvSpPr>
          <p:cNvPr id="3" name="Content Placeholder 2">
            <a:extLst>
              <a:ext uri="{FF2B5EF4-FFF2-40B4-BE49-F238E27FC236}">
                <a16:creationId xmlns:a16="http://schemas.microsoft.com/office/drawing/2014/main" id="{D0CB60FE-150E-94B8-BE1C-6D80C4DDBA4C}"/>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4481588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10515600" cy="1610225"/>
          </a:xfrm>
        </p:spPr>
        <p:txBody>
          <a:bodyPr>
            <a:normAutofit/>
          </a:bodyPr>
          <a:lstStyle/>
          <a:p>
            <a:r>
              <a:rPr lang="en-IE" b="1" dirty="0"/>
              <a:t>The Web</a:t>
            </a:r>
            <a:br>
              <a:rPr lang="en-IE" dirty="0"/>
            </a:br>
            <a:r>
              <a:rPr lang="en-IE" sz="3400" dirty="0"/>
              <a:t>What will we cover in these classes?</a:t>
            </a:r>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2181726"/>
            <a:ext cx="10515600"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What is it and how does it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Internet. World Wide Web. Client / Server relationships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How are websites made?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Intro to HTML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HTML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language of the web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Styling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Embedding code within webpages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Another method to style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Assessment</a:t>
            </a:r>
          </a:p>
        </p:txBody>
      </p:sp>
      <p:sp>
        <p:nvSpPr>
          <p:cNvPr id="2" name="Rectangle 1">
            <a:extLst>
              <a:ext uri="{FF2B5EF4-FFF2-40B4-BE49-F238E27FC236}">
                <a16:creationId xmlns:a16="http://schemas.microsoft.com/office/drawing/2014/main" id="{A42D8411-3BEB-4997-A583-37664043BBED}"/>
              </a:ext>
            </a:extLst>
          </p:cNvPr>
          <p:cNvSpPr/>
          <p:nvPr/>
        </p:nvSpPr>
        <p:spPr>
          <a:xfrm>
            <a:off x="838199" y="2181726"/>
            <a:ext cx="7676627" cy="143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FC9C75-E00F-449C-A7BB-9ECB94E1ED71}"/>
              </a:ext>
            </a:extLst>
          </p:cNvPr>
          <p:cNvSpPr/>
          <p:nvPr/>
        </p:nvSpPr>
        <p:spPr>
          <a:xfrm>
            <a:off x="838199" y="3615656"/>
            <a:ext cx="7676627" cy="629174"/>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157B101-36A4-4AB4-AC16-04289A5E2992}"/>
              </a:ext>
            </a:extLst>
          </p:cNvPr>
          <p:cNvSpPr/>
          <p:nvPr/>
        </p:nvSpPr>
        <p:spPr>
          <a:xfrm>
            <a:off x="838194" y="4244278"/>
            <a:ext cx="7676627" cy="711665"/>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9B786C-C17A-43C8-8DAA-278B545CE7F3}"/>
              </a:ext>
            </a:extLst>
          </p:cNvPr>
          <p:cNvSpPr/>
          <p:nvPr/>
        </p:nvSpPr>
        <p:spPr>
          <a:xfrm>
            <a:off x="838194" y="4958930"/>
            <a:ext cx="7676627"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2663377-AAE7-488E-87B0-3D0A27F2E74F}"/>
              </a:ext>
            </a:extLst>
          </p:cNvPr>
          <p:cNvSpPr/>
          <p:nvPr/>
        </p:nvSpPr>
        <p:spPr>
          <a:xfrm>
            <a:off x="838194" y="5290769"/>
            <a:ext cx="7676626" cy="640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E75292A-7742-4952-9435-C916FA9F507D}"/>
              </a:ext>
            </a:extLst>
          </p:cNvPr>
          <p:cNvSpPr/>
          <p:nvPr/>
        </p:nvSpPr>
        <p:spPr>
          <a:xfrm>
            <a:off x="838193" y="5931017"/>
            <a:ext cx="7676626" cy="33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E91719D-38EE-4A4A-92F2-94C693D36D89}"/>
              </a:ext>
            </a:extLst>
          </p:cNvPr>
          <p:cNvSpPr txBox="1"/>
          <p:nvPr/>
        </p:nvSpPr>
        <p:spPr>
          <a:xfrm>
            <a:off x="8617241" y="2714024"/>
            <a:ext cx="1317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1</a:t>
            </a:r>
          </a:p>
        </p:txBody>
      </p:sp>
      <p:sp>
        <p:nvSpPr>
          <p:cNvPr id="18" name="TextBox 17">
            <a:extLst>
              <a:ext uri="{FF2B5EF4-FFF2-40B4-BE49-F238E27FC236}">
                <a16:creationId xmlns:a16="http://schemas.microsoft.com/office/drawing/2014/main" id="{5A9EE757-4805-4F4E-A81A-B76AA5E6B44B}"/>
              </a:ext>
            </a:extLst>
          </p:cNvPr>
          <p:cNvSpPr txBox="1"/>
          <p:nvPr/>
        </p:nvSpPr>
        <p:spPr>
          <a:xfrm>
            <a:off x="8617241" y="374557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2 &amp; 3</a:t>
            </a:r>
          </a:p>
        </p:txBody>
      </p:sp>
      <p:sp>
        <p:nvSpPr>
          <p:cNvPr id="20" name="TextBox 19">
            <a:extLst>
              <a:ext uri="{FF2B5EF4-FFF2-40B4-BE49-F238E27FC236}">
                <a16:creationId xmlns:a16="http://schemas.microsoft.com/office/drawing/2014/main" id="{5E46F185-D886-4D01-BCB2-2CA65C4B01BD}"/>
              </a:ext>
            </a:extLst>
          </p:cNvPr>
          <p:cNvSpPr txBox="1"/>
          <p:nvPr/>
        </p:nvSpPr>
        <p:spPr>
          <a:xfrm>
            <a:off x="8617241" y="4415444"/>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Classes 4 &amp; 5</a:t>
            </a:r>
          </a:p>
        </p:txBody>
      </p:sp>
      <p:sp>
        <p:nvSpPr>
          <p:cNvPr id="22" name="TextBox 21">
            <a:extLst>
              <a:ext uri="{FF2B5EF4-FFF2-40B4-BE49-F238E27FC236}">
                <a16:creationId xmlns:a16="http://schemas.microsoft.com/office/drawing/2014/main" id="{C8DFCDDE-2EEA-40AE-8DE1-B07A08402DD4}"/>
              </a:ext>
            </a:extLst>
          </p:cNvPr>
          <p:cNvSpPr txBox="1"/>
          <p:nvPr/>
        </p:nvSpPr>
        <p:spPr>
          <a:xfrm>
            <a:off x="8617241" y="4940183"/>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6</a:t>
            </a:r>
          </a:p>
        </p:txBody>
      </p:sp>
      <p:sp>
        <p:nvSpPr>
          <p:cNvPr id="24" name="TextBox 23">
            <a:extLst>
              <a:ext uri="{FF2B5EF4-FFF2-40B4-BE49-F238E27FC236}">
                <a16:creationId xmlns:a16="http://schemas.microsoft.com/office/drawing/2014/main" id="{B58A3C69-50D3-4C8F-9B3C-8ACCBBE8DEE1}"/>
              </a:ext>
            </a:extLst>
          </p:cNvPr>
          <p:cNvSpPr txBox="1"/>
          <p:nvPr/>
        </p:nvSpPr>
        <p:spPr>
          <a:xfrm>
            <a:off x="8617241" y="54262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7</a:t>
            </a:r>
          </a:p>
        </p:txBody>
      </p:sp>
      <p:sp>
        <p:nvSpPr>
          <p:cNvPr id="26" name="TextBox 25">
            <a:extLst>
              <a:ext uri="{FF2B5EF4-FFF2-40B4-BE49-F238E27FC236}">
                <a16:creationId xmlns:a16="http://schemas.microsoft.com/office/drawing/2014/main" id="{B7BEB9F3-4AAD-491E-84CF-76F67FA5EDF7}"/>
              </a:ext>
            </a:extLst>
          </p:cNvPr>
          <p:cNvSpPr txBox="1"/>
          <p:nvPr/>
        </p:nvSpPr>
        <p:spPr>
          <a:xfrm>
            <a:off x="8617241" y="5907027"/>
            <a:ext cx="1661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Class 8</a:t>
            </a:r>
          </a:p>
        </p:txBody>
      </p:sp>
      <p:sp>
        <p:nvSpPr>
          <p:cNvPr id="9" name="Content Placeholder 8">
            <a:extLst>
              <a:ext uri="{FF2B5EF4-FFF2-40B4-BE49-F238E27FC236}">
                <a16:creationId xmlns:a16="http://schemas.microsoft.com/office/drawing/2014/main" id="{82C4FFD7-E5BD-CA07-DD05-735A9CDCD76D}"/>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7866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99646" y="477716"/>
            <a:ext cx="9965549" cy="984583"/>
          </a:xfrm>
        </p:spPr>
        <p:txBody>
          <a:bodyPr>
            <a:normAutofit fontScale="90000"/>
          </a:bodyPr>
          <a:lstStyle/>
          <a:p>
            <a:r>
              <a:rPr lang="en-IE" b="1" dirty="0"/>
              <a:t>Review: What did we cover in the HTML classes?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 name="Table 2">
            <a:extLst>
              <a:ext uri="{FF2B5EF4-FFF2-40B4-BE49-F238E27FC236}">
                <a16:creationId xmlns:a16="http://schemas.microsoft.com/office/drawing/2014/main" id="{B159A761-4802-4E0F-9A0C-A69E340B55DB}"/>
              </a:ext>
            </a:extLst>
          </p:cNvPr>
          <p:cNvGraphicFramePr>
            <a:graphicFrameLocks noGrp="1"/>
          </p:cNvGraphicFramePr>
          <p:nvPr/>
        </p:nvGraphicFramePr>
        <p:xfrm>
          <a:off x="727969" y="1941576"/>
          <a:ext cx="10642044" cy="3200400"/>
        </p:xfrm>
        <a:graphic>
          <a:graphicData uri="http://schemas.openxmlformats.org/drawingml/2006/table">
            <a:tbl>
              <a:tblPr firstRow="1" bandRow="1">
                <a:tableStyleId>{5C22544A-7EE6-4342-B048-85BDC9FD1C3A}</a:tableStyleId>
              </a:tblPr>
              <a:tblGrid>
                <a:gridCol w="3547348">
                  <a:extLst>
                    <a:ext uri="{9D8B030D-6E8A-4147-A177-3AD203B41FA5}">
                      <a16:colId xmlns:a16="http://schemas.microsoft.com/office/drawing/2014/main" val="4224249523"/>
                    </a:ext>
                  </a:extLst>
                </a:gridCol>
                <a:gridCol w="3547348">
                  <a:extLst>
                    <a:ext uri="{9D8B030D-6E8A-4147-A177-3AD203B41FA5}">
                      <a16:colId xmlns:a16="http://schemas.microsoft.com/office/drawing/2014/main" val="345478287"/>
                    </a:ext>
                  </a:extLst>
                </a:gridCol>
                <a:gridCol w="3547348">
                  <a:extLst>
                    <a:ext uri="{9D8B030D-6E8A-4147-A177-3AD203B41FA5}">
                      <a16:colId xmlns:a16="http://schemas.microsoft.com/office/drawing/2014/main" val="3796606219"/>
                    </a:ext>
                  </a:extLst>
                </a:gridCol>
              </a:tblGrid>
              <a:tr h="370840">
                <a:tc>
                  <a:txBody>
                    <a:bodyPr/>
                    <a:lstStyle/>
                    <a:p>
                      <a:pPr marL="285750" marR="0" lvl="0" indent="-285750" algn="l">
                        <a:lnSpc>
                          <a:spcPct val="100000"/>
                        </a:lnSpc>
                        <a:spcBef>
                          <a:spcPts val="0"/>
                        </a:spcBef>
                        <a:spcAft>
                          <a:spcPts val="0"/>
                        </a:spcAft>
                        <a:buClr>
                          <a:srgbClr val="FFFFFF"/>
                        </a:buClr>
                        <a:buFont typeface="Arial" panose="020B0604020202020204" pitchFamily="34" charset="0"/>
                        <a:buChar char="•"/>
                      </a:pPr>
                      <a:r>
                        <a:rPr lang="en-IE" sz="1800" b="0" i="0" u="none" strike="noStrike" noProof="0" dirty="0">
                          <a:solidFill>
                            <a:schemeClr val="tx1"/>
                          </a:solidFill>
                          <a:latin typeface="Calibri"/>
                        </a:rPr>
                        <a:t>Sections of the HTML document.</a:t>
                      </a:r>
                      <a:endParaRPr lang="en-US" sz="1800" b="0" i="0" u="none" strike="noStrike" noProof="0" dirty="0">
                        <a:solidFill>
                          <a:schemeClr val="tx1"/>
                        </a:solidFill>
                        <a:latin typeface="Calibri"/>
                      </a:endParaRPr>
                    </a:p>
                    <a:p>
                      <a:pPr marL="742950" marR="0" lvl="1" indent="-285750" algn="l">
                        <a:lnSpc>
                          <a:spcPct val="100000"/>
                        </a:lnSpc>
                        <a:spcBef>
                          <a:spcPts val="0"/>
                        </a:spcBef>
                        <a:spcAft>
                          <a:spcPts val="0"/>
                        </a:spcAft>
                        <a:buClr>
                          <a:srgbClr val="FFFFFF"/>
                        </a:buClr>
                        <a:buFont typeface="Arial,Sans-Serif"/>
                        <a:buChar char="•"/>
                      </a:pPr>
                      <a:r>
                        <a:rPr lang="en-IE" sz="1800" b="0" i="0" u="none" strike="noStrike" noProof="0" dirty="0">
                          <a:solidFill>
                            <a:schemeClr val="tx1"/>
                          </a:solidFill>
                          <a:latin typeface="Calibri"/>
                        </a:rPr>
                        <a:t>The content of each webpage can be different but the structure must remain the same.</a:t>
                      </a:r>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a:lnSpc>
                          <a:spcPct val="100000"/>
                        </a:lnSpc>
                        <a:spcBef>
                          <a:spcPts val="0"/>
                        </a:spcBef>
                        <a:spcAft>
                          <a:spcPts val="0"/>
                        </a:spcAft>
                        <a:buClr>
                          <a:srgbClr val="FFFFFF"/>
                        </a:buClr>
                        <a:buFont typeface="Arial" panose="020B0604020202020204" pitchFamily="34" charset="0"/>
                        <a:buChar char="•"/>
                      </a:pPr>
                      <a:r>
                        <a:rPr lang="en-IE" sz="1800" b="0" i="0" u="none" strike="noStrike" noProof="0" dirty="0">
                          <a:solidFill>
                            <a:schemeClr val="tx1"/>
                          </a:solidFill>
                          <a:latin typeface="Calibri"/>
                        </a:rPr>
                        <a:t>Tags - Structure</a:t>
                      </a:r>
                      <a:endParaRPr lang="en-US" sz="1800" b="0" i="0" u="none" strike="noStrike" noProof="0" dirty="0">
                        <a:solidFill>
                          <a:schemeClr val="tx1"/>
                        </a:solidFill>
                        <a:latin typeface="Calibri"/>
                      </a:endParaRPr>
                    </a:p>
                    <a:p>
                      <a:pPr marL="742950" marR="0" lvl="1" indent="-285750" algn="l">
                        <a:lnSpc>
                          <a:spcPct val="100000"/>
                        </a:lnSpc>
                        <a:spcBef>
                          <a:spcPts val="0"/>
                        </a:spcBef>
                        <a:spcAft>
                          <a:spcPts val="0"/>
                        </a:spcAft>
                        <a:buClr>
                          <a:srgbClr val="FFFFFF"/>
                        </a:buClr>
                        <a:buFont typeface="Arial,Sans-Serif"/>
                        <a:buChar char="•"/>
                      </a:pPr>
                      <a:r>
                        <a:rPr lang="en-IE" sz="1800" b="0" i="0" u="none" strike="noStrike" noProof="0" dirty="0">
                          <a:solidFill>
                            <a:schemeClr val="tx1"/>
                          </a:solidFill>
                          <a:latin typeface="Calibri"/>
                        </a:rPr>
                        <a:t>!DOCTYPE</a:t>
                      </a:r>
                      <a:endParaRPr lang="en-US" sz="1800" b="0" i="0" u="none" strike="noStrike" noProof="0" dirty="0">
                        <a:solidFill>
                          <a:schemeClr val="tx1"/>
                        </a:solidFill>
                        <a:latin typeface="Calibri"/>
                      </a:endParaRPr>
                    </a:p>
                    <a:p>
                      <a:pPr marL="742950" marR="0" lvl="1" indent="-285750" algn="l">
                        <a:lnSpc>
                          <a:spcPct val="100000"/>
                        </a:lnSpc>
                        <a:spcBef>
                          <a:spcPts val="0"/>
                        </a:spcBef>
                        <a:spcAft>
                          <a:spcPts val="0"/>
                        </a:spcAft>
                        <a:buClr>
                          <a:srgbClr val="FFFFFF"/>
                        </a:buClr>
                        <a:buFont typeface="Arial,Sans-Serif"/>
                        <a:buChar char="•"/>
                      </a:pPr>
                      <a:r>
                        <a:rPr lang="en-IE" sz="1800" b="0" i="0" u="none" strike="noStrike" noProof="0" dirty="0">
                          <a:solidFill>
                            <a:schemeClr val="tx1"/>
                          </a:solidFill>
                          <a:latin typeface="Calibri"/>
                        </a:rPr>
                        <a:t>HTML</a:t>
                      </a:r>
                      <a:endParaRPr lang="en-US" sz="1800" b="0" i="0" u="none" strike="noStrike" noProof="0" dirty="0">
                        <a:solidFill>
                          <a:schemeClr val="tx1"/>
                        </a:solidFill>
                        <a:latin typeface="Calibri"/>
                      </a:endParaRPr>
                    </a:p>
                    <a:p>
                      <a:pPr marL="742950" marR="0" lvl="1" indent="-285750" algn="l">
                        <a:lnSpc>
                          <a:spcPct val="100000"/>
                        </a:lnSpc>
                        <a:spcBef>
                          <a:spcPts val="0"/>
                        </a:spcBef>
                        <a:spcAft>
                          <a:spcPts val="0"/>
                        </a:spcAft>
                        <a:buClr>
                          <a:srgbClr val="FFFFFF"/>
                        </a:buClr>
                        <a:buFont typeface="Arial,Sans-Serif"/>
                        <a:buChar char="•"/>
                      </a:pPr>
                      <a:r>
                        <a:rPr lang="en-IE" sz="1800" b="0" i="0" u="none" strike="noStrike" noProof="0" dirty="0">
                          <a:solidFill>
                            <a:schemeClr val="tx1"/>
                          </a:solidFill>
                          <a:latin typeface="Calibri"/>
                        </a:rPr>
                        <a:t>Head</a:t>
                      </a:r>
                      <a:endParaRPr lang="en-US" sz="1800" b="0" i="0" u="none" strike="noStrike" noProof="0" dirty="0">
                        <a:solidFill>
                          <a:schemeClr val="tx1"/>
                        </a:solidFill>
                        <a:latin typeface="Calibri"/>
                      </a:endParaRPr>
                    </a:p>
                    <a:p>
                      <a:pPr marL="742950" marR="0" lvl="1" indent="-285750" algn="l">
                        <a:lnSpc>
                          <a:spcPct val="100000"/>
                        </a:lnSpc>
                        <a:spcBef>
                          <a:spcPts val="0"/>
                        </a:spcBef>
                        <a:spcAft>
                          <a:spcPts val="0"/>
                        </a:spcAft>
                        <a:buClr>
                          <a:srgbClr val="FFFFFF"/>
                        </a:buClr>
                        <a:buFont typeface="Arial,Sans-Serif"/>
                        <a:buChar char="•"/>
                      </a:pPr>
                      <a:r>
                        <a:rPr lang="en-IE" sz="1800" b="0" i="0" u="none" strike="noStrike" noProof="0" dirty="0">
                          <a:solidFill>
                            <a:schemeClr val="tx1"/>
                          </a:solidFill>
                          <a:latin typeface="Calibri"/>
                        </a:rPr>
                        <a:t>Body</a:t>
                      </a:r>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a:lnSpc>
                          <a:spcPct val="100000"/>
                        </a:lnSpc>
                        <a:spcBef>
                          <a:spcPts val="0"/>
                        </a:spcBef>
                        <a:spcAft>
                          <a:spcPts val="0"/>
                        </a:spcAft>
                        <a:buClr>
                          <a:srgbClr val="FFFFFF"/>
                        </a:buClr>
                        <a:buFont typeface="Arial" panose="020B0604020202020204" pitchFamily="34" charset="0"/>
                        <a:buChar char="•"/>
                      </a:pPr>
                      <a:r>
                        <a:rPr lang="en-IE" sz="1800" b="0" i="0" u="none" strike="noStrike" noProof="0" dirty="0">
                          <a:solidFill>
                            <a:schemeClr val="tx1"/>
                          </a:solidFill>
                          <a:latin typeface="Calibri"/>
                        </a:rPr>
                        <a:t>Tags - Content</a:t>
                      </a:r>
                      <a:endParaRPr lang="en-US" sz="1800" b="0" i="0" u="none" strike="noStrike" noProof="0" dirty="0">
                        <a:solidFill>
                          <a:schemeClr val="tx1"/>
                        </a:solidFill>
                        <a:latin typeface="Calibri"/>
                      </a:endParaRPr>
                    </a:p>
                    <a:p>
                      <a:pPr marL="742950" marR="0" lvl="1" indent="-285750" algn="l">
                        <a:lnSpc>
                          <a:spcPct val="100000"/>
                        </a:lnSpc>
                        <a:spcBef>
                          <a:spcPts val="0"/>
                        </a:spcBef>
                        <a:spcAft>
                          <a:spcPts val="0"/>
                        </a:spcAft>
                        <a:buClr>
                          <a:srgbClr val="FFFFFF"/>
                        </a:buClr>
                        <a:buFont typeface="Arial,Sans-Serif"/>
                        <a:buChar char="•"/>
                      </a:pPr>
                      <a:r>
                        <a:rPr lang="en-IE" sz="1800" b="0" i="0" u="none" strike="noStrike" noProof="0" dirty="0">
                          <a:solidFill>
                            <a:schemeClr val="tx1"/>
                          </a:solidFill>
                          <a:latin typeface="Calibri"/>
                        </a:rPr>
                        <a:t>Headings</a:t>
                      </a:r>
                      <a:endParaRPr lang="en-US" sz="1800" b="0" i="0" u="none" strike="noStrike" noProof="0" dirty="0">
                        <a:solidFill>
                          <a:schemeClr val="tx1"/>
                        </a:solidFill>
                        <a:latin typeface="Calibri"/>
                      </a:endParaRPr>
                    </a:p>
                    <a:p>
                      <a:pPr marL="742950" marR="0" lvl="1" indent="-285750" algn="l">
                        <a:lnSpc>
                          <a:spcPct val="100000"/>
                        </a:lnSpc>
                        <a:spcBef>
                          <a:spcPts val="0"/>
                        </a:spcBef>
                        <a:spcAft>
                          <a:spcPts val="0"/>
                        </a:spcAft>
                        <a:buClr>
                          <a:srgbClr val="FFFFFF"/>
                        </a:buClr>
                        <a:buFont typeface="Arial,Sans-Serif"/>
                        <a:buChar char="•"/>
                      </a:pPr>
                      <a:r>
                        <a:rPr lang="en-IE" sz="1800" b="0" i="0" u="none" strike="noStrike" noProof="0" dirty="0">
                          <a:solidFill>
                            <a:schemeClr val="tx1"/>
                          </a:solidFill>
                          <a:latin typeface="Calibri"/>
                        </a:rPr>
                        <a:t>Paragraphs</a:t>
                      </a:r>
                      <a:endParaRPr lang="en-US" sz="1800" b="0" i="0" u="none" strike="noStrike" noProof="0" dirty="0">
                        <a:solidFill>
                          <a:schemeClr val="tx1"/>
                        </a:solidFill>
                        <a:latin typeface="Calibri"/>
                      </a:endParaRPr>
                    </a:p>
                    <a:p>
                      <a:pPr marL="742950" marR="0" lvl="1" indent="-285750" algn="l">
                        <a:lnSpc>
                          <a:spcPct val="100000"/>
                        </a:lnSpc>
                        <a:spcBef>
                          <a:spcPts val="0"/>
                        </a:spcBef>
                        <a:spcAft>
                          <a:spcPts val="0"/>
                        </a:spcAft>
                        <a:buClr>
                          <a:srgbClr val="FFFFFF"/>
                        </a:buClr>
                        <a:buFont typeface="Arial,Sans-Serif"/>
                        <a:buChar char="•"/>
                      </a:pPr>
                      <a:r>
                        <a:rPr lang="en-IE" sz="1800" b="0" i="0" u="none" strike="noStrike" noProof="0" dirty="0">
                          <a:solidFill>
                            <a:schemeClr val="tx1"/>
                          </a:solidFill>
                          <a:latin typeface="Calibri"/>
                        </a:rPr>
                        <a:t>Lists</a:t>
                      </a:r>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3723997"/>
                  </a:ext>
                </a:extLst>
              </a:tr>
              <a:tr h="370840">
                <a:tc>
                  <a:txBody>
                    <a:bodyPr/>
                    <a:lstStyle/>
                    <a:p>
                      <a:pPr marL="285750" marR="0" lvl="0" indent="-285750" algn="l">
                        <a:lnSpc>
                          <a:spcPct val="100000"/>
                        </a:lnSpc>
                        <a:spcBef>
                          <a:spcPts val="0"/>
                        </a:spcBef>
                        <a:spcAft>
                          <a:spcPts val="0"/>
                        </a:spcAft>
                        <a:buClr>
                          <a:srgbClr val="000000"/>
                        </a:buClr>
                        <a:buFont typeface="Arial,Sans-Serif"/>
                        <a:buChar char="•"/>
                      </a:pPr>
                      <a:r>
                        <a:rPr lang="en-IE" sz="1800" b="0" i="0" u="none" strike="noStrike" noProof="0" dirty="0">
                          <a:latin typeface="Calibri"/>
                        </a:rPr>
                        <a:t>Anchor links</a:t>
                      </a:r>
                      <a:endParaRPr lang="en-US" sz="1800" b="0" i="0" u="none" strike="noStrike" noProof="0" dirty="0">
                        <a:latin typeface="Calibri"/>
                      </a:endParaRPr>
                    </a:p>
                    <a:p>
                      <a:pPr marL="742950" marR="0" lvl="1" indent="-285750" algn="l">
                        <a:lnSpc>
                          <a:spcPct val="100000"/>
                        </a:lnSpc>
                        <a:spcBef>
                          <a:spcPts val="0"/>
                        </a:spcBef>
                        <a:spcAft>
                          <a:spcPts val="0"/>
                        </a:spcAft>
                        <a:buClr>
                          <a:srgbClr val="000000"/>
                        </a:buClr>
                        <a:buFont typeface="Arial,Sans-Serif"/>
                        <a:buChar char="•"/>
                      </a:pPr>
                      <a:r>
                        <a:rPr lang="en-IE" sz="1800" b="0" i="0" u="none" strike="noStrike" noProof="0" dirty="0">
                          <a:latin typeface="Calibri"/>
                        </a:rPr>
                        <a:t>Source anchor</a:t>
                      </a:r>
                      <a:endParaRPr lang="en-US" sz="1800" b="0" i="0" u="none" strike="noStrike" noProof="0" dirty="0">
                        <a:latin typeface="Calibri"/>
                      </a:endParaRPr>
                    </a:p>
                    <a:p>
                      <a:pPr marL="742950" marR="0" lvl="1" indent="-285750" algn="l">
                        <a:lnSpc>
                          <a:spcPct val="100000"/>
                        </a:lnSpc>
                        <a:spcBef>
                          <a:spcPts val="0"/>
                        </a:spcBef>
                        <a:spcAft>
                          <a:spcPts val="0"/>
                        </a:spcAft>
                        <a:buClr>
                          <a:srgbClr val="000000"/>
                        </a:buClr>
                        <a:buFont typeface="Arial,Sans-Serif"/>
                        <a:buChar char="•"/>
                      </a:pPr>
                      <a:r>
                        <a:rPr lang="en-IE" sz="1800" b="0" i="0" u="none" strike="noStrike" noProof="0" dirty="0">
                          <a:latin typeface="Calibri"/>
                        </a:rPr>
                        <a:t>Destination anchor</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a:lnSpc>
                          <a:spcPct val="100000"/>
                        </a:lnSpc>
                        <a:spcBef>
                          <a:spcPts val="0"/>
                        </a:spcBef>
                        <a:spcAft>
                          <a:spcPts val="0"/>
                        </a:spcAft>
                        <a:buClr>
                          <a:srgbClr val="000000"/>
                        </a:buClr>
                        <a:buFont typeface="Arial,Sans-Serif"/>
                        <a:buChar char="•"/>
                      </a:pPr>
                      <a:r>
                        <a:rPr lang="en-IE" sz="1800" b="0" i="0" u="none" strike="noStrike" noProof="0" dirty="0">
                          <a:latin typeface="Calibri"/>
                        </a:rPr>
                        <a:t>Linking to other pages in website</a:t>
                      </a:r>
                      <a:endParaRPr lang="en-US" sz="1800" b="0" i="0" u="none" strike="noStrike" noProof="0" dirty="0">
                        <a:latin typeface="Calibri"/>
                      </a:endParaRPr>
                    </a:p>
                    <a:p>
                      <a:pPr marL="285750" marR="0" lvl="0" indent="-285750" algn="l">
                        <a:lnSpc>
                          <a:spcPct val="100000"/>
                        </a:lnSpc>
                        <a:spcBef>
                          <a:spcPts val="0"/>
                        </a:spcBef>
                        <a:spcAft>
                          <a:spcPts val="0"/>
                        </a:spcAft>
                        <a:buClr>
                          <a:srgbClr val="000000"/>
                        </a:buClr>
                        <a:buFont typeface="Arial,Sans-Serif"/>
                        <a:buChar char="•"/>
                      </a:pPr>
                      <a:r>
                        <a:rPr lang="en-IE" sz="1800" b="0" i="0" u="none" strike="noStrike" noProof="0" dirty="0">
                          <a:latin typeface="Calibri"/>
                        </a:rPr>
                        <a:t>Linking to external websites</a:t>
                      </a:r>
                      <a:endParaRPr lang="en-US" sz="1800" b="0" i="0" u="none" strike="noStrike" noProof="0" dirty="0">
                        <a:latin typeface="Calibri"/>
                      </a:endParaRPr>
                    </a:p>
                    <a:p>
                      <a:pPr lvl="0">
                        <a:buNone/>
                      </a:pP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a:lnSpc>
                          <a:spcPct val="100000"/>
                        </a:lnSpc>
                        <a:spcBef>
                          <a:spcPts val="0"/>
                        </a:spcBef>
                        <a:spcAft>
                          <a:spcPts val="0"/>
                        </a:spcAft>
                        <a:buClr>
                          <a:srgbClr val="000000"/>
                        </a:buClr>
                        <a:buFont typeface="Arial,Sans-Serif"/>
                        <a:buChar char="•"/>
                      </a:pPr>
                      <a:r>
                        <a:rPr lang="en-IE" sz="1800" b="0" i="0" u="none" strike="noStrike" noProof="0" dirty="0">
                          <a:latin typeface="Calibri"/>
                        </a:rPr>
                        <a:t>Images</a:t>
                      </a:r>
                      <a:endParaRPr lang="en-US" sz="1800" b="0" i="0" u="none" strike="noStrike" noProof="0" dirty="0">
                        <a:latin typeface="Calibri"/>
                      </a:endParaRPr>
                    </a:p>
                    <a:p>
                      <a:pPr marL="742950" marR="0" lvl="1" indent="-285750" algn="l">
                        <a:lnSpc>
                          <a:spcPct val="100000"/>
                        </a:lnSpc>
                        <a:spcBef>
                          <a:spcPts val="0"/>
                        </a:spcBef>
                        <a:spcAft>
                          <a:spcPts val="0"/>
                        </a:spcAft>
                        <a:buClr>
                          <a:srgbClr val="000000"/>
                        </a:buClr>
                        <a:buFont typeface="Arial,Sans-Serif"/>
                        <a:buChar char="•"/>
                      </a:pPr>
                      <a:r>
                        <a:rPr lang="en-IE" sz="1800" b="0" i="0" u="none" strike="noStrike" noProof="0" dirty="0">
                          <a:latin typeface="Calibri"/>
                        </a:rPr>
                        <a:t>Images folder</a:t>
                      </a:r>
                      <a:endParaRPr lang="en-US" sz="1800" b="0" i="0" u="none" strike="noStrike" noProof="0" dirty="0">
                        <a:latin typeface="Calibri"/>
                      </a:endParaRPr>
                    </a:p>
                    <a:p>
                      <a:pPr marL="742950" marR="0" lvl="1" indent="-285750" algn="l">
                        <a:lnSpc>
                          <a:spcPct val="100000"/>
                        </a:lnSpc>
                        <a:spcBef>
                          <a:spcPts val="0"/>
                        </a:spcBef>
                        <a:spcAft>
                          <a:spcPts val="0"/>
                        </a:spcAft>
                        <a:buClr>
                          <a:srgbClr val="000000"/>
                        </a:buClr>
                        <a:buFont typeface="Arial,Sans-Serif"/>
                        <a:buChar char="•"/>
                      </a:pPr>
                      <a:r>
                        <a:rPr lang="en-IE" sz="1800" b="0" i="0" u="none" strike="noStrike" noProof="0" dirty="0">
                          <a:latin typeface="Calibri"/>
                        </a:rPr>
                        <a:t>Proper use of the source attribute to reference and link to the relevant image file</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286995"/>
                  </a:ext>
                </a:extLst>
              </a:tr>
            </a:tbl>
          </a:graphicData>
        </a:graphic>
      </p:graphicFrame>
      <p:sp>
        <p:nvSpPr>
          <p:cNvPr id="5" name="Content Placeholder 4">
            <a:extLst>
              <a:ext uri="{FF2B5EF4-FFF2-40B4-BE49-F238E27FC236}">
                <a16:creationId xmlns:a16="http://schemas.microsoft.com/office/drawing/2014/main" id="{91164EF4-0A8A-1803-C67C-8A7D9DA6F31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56075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320780" cy="984583"/>
          </a:xfrm>
        </p:spPr>
        <p:txBody>
          <a:bodyPr>
            <a:normAutofit/>
          </a:bodyPr>
          <a:lstStyle/>
          <a:p>
            <a:r>
              <a:rPr lang="en-IE" b="1" dirty="0"/>
              <a:t>What will we cover in this class?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53D34AD-6389-4220-AC67-4A4B133706C2}"/>
              </a:ext>
            </a:extLst>
          </p:cNvPr>
          <p:cNvSpPr txBox="1"/>
          <p:nvPr/>
        </p:nvSpPr>
        <p:spPr>
          <a:xfrm>
            <a:off x="838200" y="1830822"/>
            <a:ext cx="6942222"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is it?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does it do?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How does it work?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can we change?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What does it look like?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Ways to implement CSS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Using 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Elements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Syntax</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Selectors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36F46DF-E5C4-19FB-B904-7B1BFAB8D11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0478892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What is it?</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392572"/>
            <a:ext cx="11242964" cy="50167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CSS stands for Cascading Style Sheets. It is a method used to style websites.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CSS is used to change aspects of HTML documents such as background colour, font colour, font size &amp; page layout.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CSS controls how HTML elements are displayed within webpage and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It allows us to define the overall design and layout of our webpages and to cater them for use on devices with different screen sizes.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It also allows for easy and efficient styling of multiple web pages, all at once.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should remember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HTML dictates the structure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CSS dictates the design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descr="A close up of a sign&#10;&#10;Description automatically generated">
            <a:extLst>
              <a:ext uri="{FF2B5EF4-FFF2-40B4-BE49-F238E27FC236}">
                <a16:creationId xmlns:a16="http://schemas.microsoft.com/office/drawing/2014/main" id="{EAA80B31-D4DF-4CEC-895E-B8BCDD49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2712" y="4814281"/>
            <a:ext cx="2906392" cy="1955209"/>
          </a:xfrm>
          <a:prstGeom prst="rect">
            <a:avLst/>
          </a:prstGeom>
        </p:spPr>
      </p:pic>
      <p:sp>
        <p:nvSpPr>
          <p:cNvPr id="3" name="Content Placeholder 2">
            <a:extLst>
              <a:ext uri="{FF2B5EF4-FFF2-40B4-BE49-F238E27FC236}">
                <a16:creationId xmlns:a16="http://schemas.microsoft.com/office/drawing/2014/main" id="{0BB27A31-D239-3293-6F7A-BE7D69CE42A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035294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What is it?</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092655" cy="50167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cascade in the name, “Cascading Style Sheets” describes the order in which styling is applied.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There may be no styling implemented, in which case the browser applies some default styling, or, at the other end of the scale, there may be very specific styling applied to some HTML elements. In this case the HTML attribute styling will override the styling applied before 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If we look at this diagram, from the top down, we can see the order in which styling will be applied to the HTML document.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default settings of the browser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External Style Sheets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Embedded Styles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Inline Styling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(The type we will look at today)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HTML attribute styling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4" descr="Figure5.3.tif">
            <a:extLst>
              <a:ext uri="{FF2B5EF4-FFF2-40B4-BE49-F238E27FC236}">
                <a16:creationId xmlns:a16="http://schemas.microsoft.com/office/drawing/2014/main" id="{1566D41D-177F-44F1-8F2D-10543F5C0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4508860"/>
            <a:ext cx="3204507" cy="230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C9282728-30E3-036B-2121-FEC3ED66232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6168084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What can we change?</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092655" cy="489364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Some things that we can change by implementing CSS styling are listed below.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3200" b="0" i="0" u="none" strike="noStrike" kern="1200" cap="none" spc="0" normalizeH="0" baseline="0" noProof="0" dirty="0">
                <a:ln>
                  <a:noFill/>
                </a:ln>
                <a:solidFill>
                  <a:srgbClr val="000000"/>
                </a:solidFill>
                <a:effectLst/>
                <a:uLnTx/>
                <a:uFillTx/>
                <a:latin typeface="Calibri" panose="020F0502020204030204"/>
                <a:ea typeface="+mn-ea"/>
                <a:cs typeface="+mn-cs"/>
                <a:sym typeface="Wingdings" panose="05000000000000000000" pitchFamily="2" charset="2"/>
              </a:rPr>
              <a:t></a:t>
            </a: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sym typeface="Wingdings" panose="05000000000000000000" pitchFamily="2" charset="2"/>
              </a:rPr>
              <a:t> </a:t>
            </a:r>
            <a:r>
              <a:rPr kumimoji="0" lang="en-IE" sz="2000" b="1" i="0" u="none" strike="noStrike" kern="1200" cap="none" spc="0" normalizeH="0" baseline="0" noProof="0" dirty="0">
                <a:ln>
                  <a:noFill/>
                </a:ln>
                <a:solidFill>
                  <a:srgbClr val="000000"/>
                </a:solidFill>
                <a:effectLst/>
                <a:uLnTx/>
                <a:uFillTx/>
                <a:latin typeface="Calibri" panose="020F0502020204030204"/>
                <a:ea typeface="+mn-ea"/>
                <a:cs typeface="+mn-cs"/>
                <a:sym typeface="Wingdings" panose="05000000000000000000" pitchFamily="2" charset="2"/>
              </a:rPr>
              <a:t>Note: </a:t>
            </a: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It is not a full list by any means.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All elements of a webpage can be styled and manipulated, we will look at some basic styling in this class.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Font family</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Font size</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Font colour</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Background colour</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Image size</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Image position</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Text position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8C34CB0-27DC-311B-55F0-84E292CD8C5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41620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What does it do?</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1252200" cy="40934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CSS allows us to turn the webpages we have been creating into more visually appealing versions of themselves by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Introducing font styling,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Changing the layout of the page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Making the webpage responsive to screens of different sizes.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next few slides show how differently a webpage can be styled, just by changing the CSS applied to it.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content of the HTML document is the same in all examples. All that has changed is the CSS styling.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You can visit the link below to use the interactive example and find more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https://www.w3schools.com/css/css_intro.asp</a:t>
            </a: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55EE21F-A458-C0FC-C15D-BBE45FB5F77D}"/>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22035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Webpage – No CSS applied.</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95A6F4AD-EB4D-4D11-80E5-A51A032053C1}"/>
              </a:ext>
            </a:extLst>
          </p:cNvPr>
          <p:cNvPicPr>
            <a:picLocks noChangeAspect="1"/>
          </p:cNvPicPr>
          <p:nvPr/>
        </p:nvPicPr>
        <p:blipFill>
          <a:blip r:embed="rId2"/>
          <a:stretch>
            <a:fillRect/>
          </a:stretch>
        </p:blipFill>
        <p:spPr>
          <a:xfrm>
            <a:off x="1254635" y="1542002"/>
            <a:ext cx="9682730" cy="5136770"/>
          </a:xfrm>
          <a:prstGeom prst="rect">
            <a:avLst/>
          </a:prstGeom>
          <a:ln>
            <a:solidFill>
              <a:schemeClr val="tx1"/>
            </a:solidFill>
          </a:ln>
        </p:spPr>
      </p:pic>
      <p:sp>
        <p:nvSpPr>
          <p:cNvPr id="5" name="Content Placeholder 4">
            <a:extLst>
              <a:ext uri="{FF2B5EF4-FFF2-40B4-BE49-F238E27FC236}">
                <a16:creationId xmlns:a16="http://schemas.microsoft.com/office/drawing/2014/main" id="{A2EDEB48-1082-811A-F442-5ECBE1B23F0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1447035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Sample Webpage Styled with CSS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A3DBF63-1901-436A-B8BB-740CCB50AACF}"/>
              </a:ext>
            </a:extLst>
          </p:cNvPr>
          <p:cNvPicPr>
            <a:picLocks noChangeAspect="1"/>
          </p:cNvPicPr>
          <p:nvPr/>
        </p:nvPicPr>
        <p:blipFill>
          <a:blip r:embed="rId2"/>
          <a:stretch>
            <a:fillRect/>
          </a:stretch>
        </p:blipFill>
        <p:spPr>
          <a:xfrm>
            <a:off x="912871" y="1443641"/>
            <a:ext cx="10366258" cy="4955106"/>
          </a:xfrm>
          <a:prstGeom prst="rect">
            <a:avLst/>
          </a:prstGeom>
          <a:ln>
            <a:solidFill>
              <a:schemeClr val="tx1"/>
            </a:solidFill>
          </a:ln>
        </p:spPr>
      </p:pic>
      <p:sp>
        <p:nvSpPr>
          <p:cNvPr id="5" name="Content Placeholder 4">
            <a:extLst>
              <a:ext uri="{FF2B5EF4-FFF2-40B4-BE49-F238E27FC236}">
                <a16:creationId xmlns:a16="http://schemas.microsoft.com/office/drawing/2014/main" id="{D6CD9969-766B-0F4C-A9C9-AED1D6DF3B4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9619727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Sample Webpage Styled with CSS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D7A47F8-8DE5-4530-BB5F-915C6BFD68C2}"/>
              </a:ext>
            </a:extLst>
          </p:cNvPr>
          <p:cNvPicPr>
            <a:picLocks noChangeAspect="1"/>
          </p:cNvPicPr>
          <p:nvPr/>
        </p:nvPicPr>
        <p:blipFill>
          <a:blip r:embed="rId2"/>
          <a:stretch>
            <a:fillRect/>
          </a:stretch>
        </p:blipFill>
        <p:spPr>
          <a:xfrm>
            <a:off x="1540800" y="1347720"/>
            <a:ext cx="9110400" cy="5378150"/>
          </a:xfrm>
          <a:prstGeom prst="rect">
            <a:avLst/>
          </a:prstGeom>
        </p:spPr>
      </p:pic>
      <p:sp>
        <p:nvSpPr>
          <p:cNvPr id="5" name="Content Placeholder 4">
            <a:extLst>
              <a:ext uri="{FF2B5EF4-FFF2-40B4-BE49-F238E27FC236}">
                <a16:creationId xmlns:a16="http://schemas.microsoft.com/office/drawing/2014/main" id="{988AB61F-C807-A436-16E1-0E17D5EEC9BA}"/>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865604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5257800" cy="984583"/>
          </a:xfrm>
        </p:spPr>
        <p:txBody>
          <a:bodyPr>
            <a:normAutofit/>
          </a:bodyPr>
          <a:lstStyle/>
          <a:p>
            <a:r>
              <a:rPr lang="en-IE" b="1" dirty="0"/>
              <a:t>The World Wide Web</a:t>
            </a:r>
            <a:endParaRPr lang="en-IE" sz="3400" dirty="0"/>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1714503"/>
            <a:ext cx="105156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 World Wide Web (WWW) is an application that runs on the Internet.</a:t>
            </a:r>
          </a:p>
        </p:txBody>
      </p:sp>
      <p:sp>
        <p:nvSpPr>
          <p:cNvPr id="2" name="TextBox 1">
            <a:extLst>
              <a:ext uri="{FF2B5EF4-FFF2-40B4-BE49-F238E27FC236}">
                <a16:creationId xmlns:a16="http://schemas.microsoft.com/office/drawing/2014/main" id="{E187311E-A2B9-41E8-832C-E8B7F3EA2918}"/>
              </a:ext>
            </a:extLst>
          </p:cNvPr>
          <p:cNvSpPr txBox="1"/>
          <p:nvPr/>
        </p:nvSpPr>
        <p:spPr>
          <a:xfrm>
            <a:off x="838200" y="2303809"/>
            <a:ext cx="105156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There are many applications and protocols operating on the Internet that provide the services we use every second of every day.</a:t>
            </a:r>
          </a:p>
        </p:txBody>
      </p:sp>
      <p:sp>
        <p:nvSpPr>
          <p:cNvPr id="5" name="TextBox 4">
            <a:extLst>
              <a:ext uri="{FF2B5EF4-FFF2-40B4-BE49-F238E27FC236}">
                <a16:creationId xmlns:a16="http://schemas.microsoft.com/office/drawing/2014/main" id="{DB2B441D-DAEF-4400-93DC-5068EA0A3637}"/>
              </a:ext>
            </a:extLst>
          </p:cNvPr>
          <p:cNvSpPr txBox="1"/>
          <p:nvPr/>
        </p:nvSpPr>
        <p:spPr>
          <a:xfrm>
            <a:off x="838200" y="5175192"/>
            <a:ext cx="105156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200" b="0" i="0" u="none" strike="noStrike" kern="1200" cap="none" spc="0" normalizeH="0" baseline="0" noProof="0" dirty="0">
                <a:ln>
                  <a:noFill/>
                </a:ln>
                <a:solidFill>
                  <a:prstClr val="black"/>
                </a:solidFill>
                <a:effectLst/>
                <a:uLnTx/>
                <a:uFillTx/>
                <a:latin typeface="Calibri" panose="020F0502020204030204"/>
                <a:ea typeface="+mn-ea"/>
                <a:cs typeface="+mn-cs"/>
              </a:rPr>
              <a:t>For this class, it is not important to know how they all work but it is important to know that they are all individual applications working together to make, ‘the web’ work.</a:t>
            </a:r>
          </a:p>
        </p:txBody>
      </p:sp>
      <p:graphicFrame>
        <p:nvGraphicFramePr>
          <p:cNvPr id="11" name="Table 12">
            <a:extLst>
              <a:ext uri="{FF2B5EF4-FFF2-40B4-BE49-F238E27FC236}">
                <a16:creationId xmlns:a16="http://schemas.microsoft.com/office/drawing/2014/main" id="{FE7523E0-B4A0-403D-A6F1-2E48B9B8AF11}"/>
              </a:ext>
            </a:extLst>
          </p:cNvPr>
          <p:cNvGraphicFramePr>
            <a:graphicFrameLocks noGrp="1"/>
          </p:cNvGraphicFramePr>
          <p:nvPr/>
        </p:nvGraphicFramePr>
        <p:xfrm>
          <a:off x="2348883" y="3358399"/>
          <a:ext cx="7494234" cy="1531644"/>
        </p:xfrm>
        <a:graphic>
          <a:graphicData uri="http://schemas.openxmlformats.org/drawingml/2006/table">
            <a:tbl>
              <a:tblPr firstRow="1" bandRow="1">
                <a:tableStyleId>{5C22544A-7EE6-4342-B048-85BDC9FD1C3A}</a:tableStyleId>
              </a:tblPr>
              <a:tblGrid>
                <a:gridCol w="3747117">
                  <a:extLst>
                    <a:ext uri="{9D8B030D-6E8A-4147-A177-3AD203B41FA5}">
                      <a16:colId xmlns:a16="http://schemas.microsoft.com/office/drawing/2014/main" val="758722168"/>
                    </a:ext>
                  </a:extLst>
                </a:gridCol>
                <a:gridCol w="3747117">
                  <a:extLst>
                    <a:ext uri="{9D8B030D-6E8A-4147-A177-3AD203B41FA5}">
                      <a16:colId xmlns:a16="http://schemas.microsoft.com/office/drawing/2014/main" val="4180702238"/>
                    </a:ext>
                  </a:extLst>
                </a:gridCol>
              </a:tblGrid>
              <a:tr h="370840">
                <a:tc>
                  <a:txBody>
                    <a:bodyPr/>
                    <a:lstStyle/>
                    <a:p>
                      <a:pPr algn="ctr"/>
                      <a:r>
                        <a:rPr lang="en-IE" b="1" dirty="0">
                          <a:solidFill>
                            <a:schemeClr val="tx1"/>
                          </a:solidFill>
                        </a:rPr>
                        <a:t>HTTP</a:t>
                      </a:r>
                    </a:p>
                  </a:txBody>
                  <a:tcPr>
                    <a:noFill/>
                  </a:tcPr>
                </a:tc>
                <a:tc>
                  <a:txBody>
                    <a:bodyPr/>
                    <a:lstStyle/>
                    <a:p>
                      <a:pPr algn="ctr"/>
                      <a:r>
                        <a:rPr lang="en-IE" b="1" dirty="0">
                          <a:solidFill>
                            <a:schemeClr val="tx1"/>
                          </a:solidFill>
                        </a:rPr>
                        <a:t>HTML</a:t>
                      </a:r>
                    </a:p>
                  </a:txBody>
                  <a:tcPr>
                    <a:noFill/>
                  </a:tcPr>
                </a:tc>
                <a:extLst>
                  <a:ext uri="{0D108BD9-81ED-4DB2-BD59-A6C34878D82A}">
                    <a16:rowId xmlns:a16="http://schemas.microsoft.com/office/drawing/2014/main" val="2858270560"/>
                  </a:ext>
                </a:extLst>
              </a:tr>
              <a:tr h="419124">
                <a:tc>
                  <a:txBody>
                    <a:bodyPr/>
                    <a:lstStyle/>
                    <a:p>
                      <a:pPr algn="ctr"/>
                      <a:r>
                        <a:rPr lang="en-IE" b="1" dirty="0">
                          <a:solidFill>
                            <a:schemeClr val="tx1"/>
                          </a:solidFill>
                        </a:rPr>
                        <a:t>URL</a:t>
                      </a:r>
                    </a:p>
                  </a:txBody>
                  <a:tcPr>
                    <a:noFill/>
                  </a:tcPr>
                </a:tc>
                <a:tc>
                  <a:txBody>
                    <a:bodyPr/>
                    <a:lstStyle/>
                    <a:p>
                      <a:pPr algn="ctr"/>
                      <a:r>
                        <a:rPr lang="en-IE" b="1" dirty="0">
                          <a:solidFill>
                            <a:schemeClr val="tx1"/>
                          </a:solidFill>
                        </a:rPr>
                        <a:t>CSS</a:t>
                      </a:r>
                    </a:p>
                  </a:txBody>
                  <a:tcPr>
                    <a:noFill/>
                  </a:tcPr>
                </a:tc>
                <a:extLst>
                  <a:ext uri="{0D108BD9-81ED-4DB2-BD59-A6C34878D82A}">
                    <a16:rowId xmlns:a16="http://schemas.microsoft.com/office/drawing/2014/main" val="4067823563"/>
                  </a:ext>
                </a:extLst>
              </a:tr>
              <a:tr h="370840">
                <a:tc>
                  <a:txBody>
                    <a:bodyPr/>
                    <a:lstStyle/>
                    <a:p>
                      <a:pPr algn="ctr"/>
                      <a:r>
                        <a:rPr lang="en-IE" b="1" dirty="0">
                          <a:solidFill>
                            <a:schemeClr val="tx1"/>
                          </a:solidFill>
                        </a:rPr>
                        <a:t>DNS</a:t>
                      </a:r>
                    </a:p>
                  </a:txBody>
                  <a:tcPr>
                    <a:noFill/>
                  </a:tcPr>
                </a:tc>
                <a:tc>
                  <a:txBody>
                    <a:bodyPr/>
                    <a:lstStyle/>
                    <a:p>
                      <a:pPr algn="ctr"/>
                      <a:r>
                        <a:rPr lang="en-IE" b="1" dirty="0" err="1">
                          <a:solidFill>
                            <a:schemeClr val="tx1"/>
                          </a:solidFill>
                        </a:rPr>
                        <a:t>Javascript</a:t>
                      </a:r>
                      <a:endParaRPr lang="en-IE" b="1" dirty="0">
                        <a:solidFill>
                          <a:schemeClr val="tx1"/>
                        </a:solidFill>
                      </a:endParaRPr>
                    </a:p>
                  </a:txBody>
                  <a:tcPr>
                    <a:noFill/>
                  </a:tcPr>
                </a:tc>
                <a:extLst>
                  <a:ext uri="{0D108BD9-81ED-4DB2-BD59-A6C34878D82A}">
                    <a16:rowId xmlns:a16="http://schemas.microsoft.com/office/drawing/2014/main" val="3955269316"/>
                  </a:ext>
                </a:extLst>
              </a:tr>
              <a:tr h="370840">
                <a:tc>
                  <a:txBody>
                    <a:bodyPr/>
                    <a:lstStyle/>
                    <a:p>
                      <a:pPr algn="ctr"/>
                      <a:r>
                        <a:rPr lang="en-IE" b="1" dirty="0">
                          <a:solidFill>
                            <a:schemeClr val="tx1"/>
                          </a:solidFill>
                        </a:rPr>
                        <a:t>FTP</a:t>
                      </a:r>
                    </a:p>
                  </a:txBody>
                  <a:tcPr>
                    <a:noFill/>
                  </a:tcPr>
                </a:tc>
                <a:tc>
                  <a:txBody>
                    <a:bodyPr/>
                    <a:lstStyle/>
                    <a:p>
                      <a:pPr algn="ctr"/>
                      <a:r>
                        <a:rPr lang="en-IE" b="1" dirty="0">
                          <a:solidFill>
                            <a:schemeClr val="tx1"/>
                          </a:solidFill>
                        </a:rPr>
                        <a:t>Email</a:t>
                      </a:r>
                    </a:p>
                  </a:txBody>
                  <a:tcPr>
                    <a:noFill/>
                  </a:tcPr>
                </a:tc>
                <a:extLst>
                  <a:ext uri="{0D108BD9-81ED-4DB2-BD59-A6C34878D82A}">
                    <a16:rowId xmlns:a16="http://schemas.microsoft.com/office/drawing/2014/main" val="4285870354"/>
                  </a:ext>
                </a:extLst>
              </a:tr>
            </a:tbl>
          </a:graphicData>
        </a:graphic>
      </p:graphicFrame>
      <p:sp>
        <p:nvSpPr>
          <p:cNvPr id="6" name="Content Placeholder 5">
            <a:extLst>
              <a:ext uri="{FF2B5EF4-FFF2-40B4-BE49-F238E27FC236}">
                <a16:creationId xmlns:a16="http://schemas.microsoft.com/office/drawing/2014/main" id="{9C2A448A-65F6-5EA3-7F76-3655E288AFDB}"/>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5607488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Sample Webpage Styled with CSS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8BE1D0E-2AF7-4476-B334-3F59C1E0B1F5}"/>
              </a:ext>
            </a:extLst>
          </p:cNvPr>
          <p:cNvPicPr>
            <a:picLocks noChangeAspect="1"/>
          </p:cNvPicPr>
          <p:nvPr/>
        </p:nvPicPr>
        <p:blipFill>
          <a:blip r:embed="rId2"/>
          <a:stretch>
            <a:fillRect/>
          </a:stretch>
        </p:blipFill>
        <p:spPr>
          <a:xfrm>
            <a:off x="1581871" y="1551916"/>
            <a:ext cx="9028258" cy="5071192"/>
          </a:xfrm>
          <a:prstGeom prst="rect">
            <a:avLst/>
          </a:prstGeom>
          <a:ln>
            <a:solidFill>
              <a:schemeClr val="tx1"/>
            </a:solidFill>
          </a:ln>
        </p:spPr>
      </p:pic>
      <p:sp>
        <p:nvSpPr>
          <p:cNvPr id="5" name="Content Placeholder 4">
            <a:extLst>
              <a:ext uri="{FF2B5EF4-FFF2-40B4-BE49-F238E27FC236}">
                <a16:creationId xmlns:a16="http://schemas.microsoft.com/office/drawing/2014/main" id="{2FAFA218-1852-A1BD-E93B-5A28D591378E}"/>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649726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Sample Webpage Styled with CSS</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D5A0CB9-CA40-433D-A6FB-1EBC89CB2837}"/>
              </a:ext>
            </a:extLst>
          </p:cNvPr>
          <p:cNvPicPr>
            <a:picLocks noChangeAspect="1"/>
          </p:cNvPicPr>
          <p:nvPr/>
        </p:nvPicPr>
        <p:blipFill>
          <a:blip r:embed="rId2"/>
          <a:stretch>
            <a:fillRect/>
          </a:stretch>
        </p:blipFill>
        <p:spPr>
          <a:xfrm>
            <a:off x="1570729" y="1392572"/>
            <a:ext cx="9050541" cy="5313444"/>
          </a:xfrm>
          <a:prstGeom prst="rect">
            <a:avLst/>
          </a:prstGeom>
        </p:spPr>
      </p:pic>
      <p:sp>
        <p:nvSpPr>
          <p:cNvPr id="5" name="Content Placeholder 4">
            <a:extLst>
              <a:ext uri="{FF2B5EF4-FFF2-40B4-BE49-F238E27FC236}">
                <a16:creationId xmlns:a16="http://schemas.microsoft.com/office/drawing/2014/main" id="{F8E4F275-D803-858A-38D8-32D2797783BE}"/>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4543870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So how does it work?</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596418" cy="489364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rules that describe the styling to be applied are made up of two parts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Selectors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Declarations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choose the element to be styled by entering it is the Selector field.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example below shows the entire body section being chosen.</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then choose the property and value to be applied to it.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example shows the property: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being chosen and the value: blue being applied to it.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IE" sz="32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IE" sz="2000" b="1" i="0" u="none" strike="noStrike" kern="1200" cap="none" spc="0" normalizeH="0" baseline="0" noProof="0" dirty="0">
                <a:ln>
                  <a:noFill/>
                </a:ln>
                <a:solidFill>
                  <a:prstClr val="black"/>
                </a:solidFill>
                <a:effectLst/>
                <a:uLnTx/>
                <a:uFillTx/>
                <a:latin typeface="Calibri" panose="020F0502020204030204"/>
                <a:ea typeface="+mn-ea"/>
                <a:cs typeface="+mn-cs"/>
              </a:rPr>
              <a:t>Note: </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Pay attention to the spelling of the word </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 when using it.</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6" descr="Figure5.2.tif">
            <a:extLst>
              <a:ext uri="{FF2B5EF4-FFF2-40B4-BE49-F238E27FC236}">
                <a16:creationId xmlns:a16="http://schemas.microsoft.com/office/drawing/2014/main" id="{5A28A618-8230-45BB-B11D-8E1992E2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6561" y="4837505"/>
            <a:ext cx="4124058" cy="144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2859AE19-7930-6F47-7E43-8A9B26998DD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3100210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How do we use it?</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092655" cy="470898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 this class we will look at Inline Styling and how to implement 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The syntax (arrangement of the various parts), for inline styling is shown below.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When using Inline Styling, we add the styling directly to the opening HTML tag itself, so it is specifically applied to the content of that tag and that tag only.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If any styling had been applied before this, we would be over-riding it by applying this inline styling.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84E9C"/>
                </a:solidFill>
                <a:effectLst/>
                <a:uLnTx/>
                <a:uFillTx/>
                <a:latin typeface="Consolas" panose="020B0609020204030204" pitchFamily="49" charset="0"/>
                <a:ea typeface="+mn-ea"/>
                <a:cs typeface="+mn-cs"/>
              </a:rPr>
              <a:t>style</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"color: blue; font-size: 46px;"</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F217D"/>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In this example we are: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	Styling a paragraph element</a:t>
            </a:r>
          </a:p>
          <a:p>
            <a:pPr marL="3200400" marR="0" lvl="7"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	Colouring it blue</a:t>
            </a:r>
          </a:p>
          <a:p>
            <a:pPr marL="3657600" marR="0" lvl="8"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		Changing the font size to 46 pixels</a:t>
            </a: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29CFC58A-9D01-4E8C-9FCF-189392D642AA}"/>
              </a:ext>
            </a:extLst>
          </p:cNvPr>
          <p:cNvSpPr/>
          <p:nvPr/>
        </p:nvSpPr>
        <p:spPr>
          <a:xfrm>
            <a:off x="2871219" y="4454554"/>
            <a:ext cx="1373609" cy="6040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no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4646B061-23CA-45EC-B9F1-85821363D520}"/>
              </a:ext>
            </a:extLst>
          </p:cNvPr>
          <p:cNvSpPr/>
          <p:nvPr/>
        </p:nvSpPr>
        <p:spPr>
          <a:xfrm>
            <a:off x="4244828" y="4440075"/>
            <a:ext cx="1918980" cy="6040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no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D4F457B-74BF-48D9-B038-87D423A9E86F}"/>
              </a:ext>
            </a:extLst>
          </p:cNvPr>
          <p:cNvSpPr/>
          <p:nvPr/>
        </p:nvSpPr>
        <p:spPr>
          <a:xfrm>
            <a:off x="6163808" y="4457350"/>
            <a:ext cx="2669799" cy="6040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no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F7E74868-49ED-4D80-9744-C7E2969D8907}"/>
              </a:ext>
            </a:extLst>
          </p:cNvPr>
          <p:cNvSpPr/>
          <p:nvPr/>
        </p:nvSpPr>
        <p:spPr>
          <a:xfrm rot="5400000">
            <a:off x="3494013" y="5270595"/>
            <a:ext cx="46978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8F9F6DA-EEC8-4566-A902-ABB53631C595}"/>
              </a:ext>
            </a:extLst>
          </p:cNvPr>
          <p:cNvSpPr/>
          <p:nvPr/>
        </p:nvSpPr>
        <p:spPr>
          <a:xfrm rot="5400000">
            <a:off x="4837088" y="5425791"/>
            <a:ext cx="78017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5152980-59C6-4D79-8145-5B2397E0F8B8}"/>
              </a:ext>
            </a:extLst>
          </p:cNvPr>
          <p:cNvSpPr/>
          <p:nvPr/>
        </p:nvSpPr>
        <p:spPr>
          <a:xfrm rot="5400000" flipV="1">
            <a:off x="7030148" y="5570050"/>
            <a:ext cx="102855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E120CD8-B8FF-3AF6-6BE1-6418BEC1DC0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521555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CSS – How do we use it?</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09265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984E9C"/>
                </a:solidFill>
                <a:effectLst/>
                <a:highlight>
                  <a:srgbClr val="FFFF00"/>
                </a:highlight>
                <a:uLnTx/>
                <a:uFillTx/>
                <a:latin typeface="Consolas" panose="020B0609020204030204" pitchFamily="49" charset="0"/>
                <a:ea typeface="+mn-ea"/>
                <a:cs typeface="+mn-cs"/>
              </a:rPr>
              <a:t>style</a:t>
            </a:r>
            <a:r>
              <a:rPr kumimoji="0" lang="en-US" sz="2000" b="0" i="0" u="none" strike="noStrike" kern="1200" cap="none" spc="0" normalizeH="0" baseline="0" noProof="0" dirty="0">
                <a:ln>
                  <a:noFill/>
                </a:ln>
                <a:solidFill>
                  <a:srgbClr val="1F217D"/>
                </a:solidFill>
                <a:effectLst/>
                <a:highlight>
                  <a:srgbClr val="FFFF00"/>
                </a:highligh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"color: blue; font-size: 46px;"</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Insert content here </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20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The code displayed above shows the full element containing the opening HTML tag (with inline CSS styling applied), the content and the closing tag.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The </a:t>
            </a:r>
            <a:r>
              <a:rPr kumimoji="0" lang="en-IE" sz="2000" b="0" i="0" u="none" strike="noStrike" kern="1200" cap="none" spc="0" normalizeH="0" baseline="0" noProof="0" dirty="0">
                <a:ln>
                  <a:noFill/>
                </a:ln>
                <a:solidFill>
                  <a:srgbClr val="000000"/>
                </a:solidFill>
                <a:effectLst/>
                <a:highlight>
                  <a:srgbClr val="FFFF00"/>
                </a:highlight>
                <a:uLnTx/>
                <a:uFillTx/>
                <a:latin typeface="Calibri" panose="020F0502020204030204"/>
                <a:ea typeface="+mn-ea"/>
                <a:cs typeface="+mn-cs"/>
              </a:rPr>
              <a:t>styling</a:t>
            </a:r>
            <a:r>
              <a:rPr kumimoji="0" lang="en-IE" sz="2000" b="0" i="0" u="none" strike="noStrike" kern="1200" cap="none" spc="0" normalizeH="0" baseline="0" noProof="0" dirty="0">
                <a:ln>
                  <a:noFill/>
                </a:ln>
                <a:solidFill>
                  <a:srgbClr val="000000"/>
                </a:solidFill>
                <a:effectLst/>
                <a:uLnTx/>
                <a:uFillTx/>
                <a:latin typeface="Calibri" panose="020F0502020204030204"/>
                <a:ea typeface="+mn-ea"/>
                <a:cs typeface="+mn-cs"/>
              </a:rPr>
              <a:t> is applied in the opening tag only and multiple style attributes are separated by semi-commas.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2E14BF8-55B5-4C88-B104-C25827CBB324}"/>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013800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Inline Styling</a:t>
            </a:r>
          </a:p>
        </p:txBody>
      </p:sp>
      <p:sp>
        <p:nvSpPr>
          <p:cNvPr id="8" name="TextBox 7">
            <a:extLst>
              <a:ext uri="{FF2B5EF4-FFF2-40B4-BE49-F238E27FC236}">
                <a16:creationId xmlns:a16="http://schemas.microsoft.com/office/drawing/2014/main" id="{832C95ED-200A-4F56-AB3A-A0FFCAAAD20E}"/>
              </a:ext>
            </a:extLst>
          </p:cNvPr>
          <p:cNvSpPr txBox="1"/>
          <p:nvPr/>
        </p:nvSpPr>
        <p:spPr>
          <a:xfrm>
            <a:off x="838200" y="1797784"/>
            <a:ext cx="10092655" cy="40934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In this class, we will only use inline styling to make changes to our HTML documents.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will look at external style sheets in the next class.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To look at Inline Styling in action, in more than one element, we will use the basic HTML code from Class 1 – Task 2 and change the text colour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From this: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To this:			</a:t>
            </a: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95F4083-2D4E-4876-9E38-2DBF13DF27FD}"/>
              </a:ext>
            </a:extLst>
          </p:cNvPr>
          <p:cNvPicPr>
            <a:picLocks noChangeAspect="1"/>
          </p:cNvPicPr>
          <p:nvPr/>
        </p:nvPicPr>
        <p:blipFill>
          <a:blip r:embed="rId2"/>
          <a:stretch>
            <a:fillRect/>
          </a:stretch>
        </p:blipFill>
        <p:spPr>
          <a:xfrm>
            <a:off x="4352641" y="4958869"/>
            <a:ext cx="5763626" cy="1631215"/>
          </a:xfrm>
          <a:prstGeom prst="rect">
            <a:avLst/>
          </a:prstGeom>
          <a:ln w="57150">
            <a:solidFill>
              <a:srgbClr val="14ABAC"/>
            </a:solidFill>
          </a:ln>
        </p:spPr>
      </p:pic>
      <p:pic>
        <p:nvPicPr>
          <p:cNvPr id="12" name="Picture 11">
            <a:extLst>
              <a:ext uri="{FF2B5EF4-FFF2-40B4-BE49-F238E27FC236}">
                <a16:creationId xmlns:a16="http://schemas.microsoft.com/office/drawing/2014/main" id="{A5E787DF-B82E-476F-B745-D804114F3A45}"/>
              </a:ext>
            </a:extLst>
          </p:cNvPr>
          <p:cNvPicPr>
            <a:picLocks noChangeAspect="1"/>
          </p:cNvPicPr>
          <p:nvPr/>
        </p:nvPicPr>
        <p:blipFill>
          <a:blip r:embed="rId3"/>
          <a:stretch>
            <a:fillRect/>
          </a:stretch>
        </p:blipFill>
        <p:spPr>
          <a:xfrm>
            <a:off x="4352641" y="3204438"/>
            <a:ext cx="5763626" cy="1592376"/>
          </a:xfrm>
          <a:prstGeom prst="rect">
            <a:avLst/>
          </a:prstGeom>
          <a:ln w="57150">
            <a:solidFill>
              <a:srgbClr val="14ABAC"/>
            </a:solidFill>
          </a:ln>
        </p:spPr>
      </p:pic>
      <p:sp>
        <p:nvSpPr>
          <p:cNvPr id="3" name="Content Placeholder 2">
            <a:extLst>
              <a:ext uri="{FF2B5EF4-FFF2-40B4-BE49-F238E27FC236}">
                <a16:creationId xmlns:a16="http://schemas.microsoft.com/office/drawing/2014/main" id="{93CB6BDE-ECBC-F0C8-79FE-D1AE01809AFC}"/>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0531177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Inline Styling</a:t>
            </a:r>
          </a:p>
        </p:txBody>
      </p:sp>
      <p:sp>
        <p:nvSpPr>
          <p:cNvPr id="8" name="TextBox 7">
            <a:extLst>
              <a:ext uri="{FF2B5EF4-FFF2-40B4-BE49-F238E27FC236}">
                <a16:creationId xmlns:a16="http://schemas.microsoft.com/office/drawing/2014/main" id="{832C95ED-200A-4F56-AB3A-A0FFCAAAD20E}"/>
              </a:ext>
            </a:extLst>
          </p:cNvPr>
          <p:cNvSpPr txBox="1"/>
          <p:nvPr/>
        </p:nvSpPr>
        <p:spPr>
          <a:xfrm>
            <a:off x="1406553" y="3135448"/>
            <a:ext cx="10014115" cy="3231654"/>
          </a:xfrm>
          <a:prstGeom prst="rect">
            <a:avLst/>
          </a:prstGeom>
          <a:noFill/>
          <a:ln w="57150">
            <a:solidFill>
              <a:srgbClr val="14ABA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DOCTYPE</a:t>
            </a:r>
            <a:r>
              <a:rPr kumimoji="0" lang="en-US" sz="1200" b="0" i="0" u="none" strike="noStrike" kern="1200" cap="none" spc="0" normalizeH="0" baseline="0" noProof="0" dirty="0" err="1">
                <a:ln>
                  <a:noFill/>
                </a:ln>
                <a:solidFill>
                  <a:srgbClr val="3953A4"/>
                </a:solidFill>
                <a:effectLst/>
                <a:uLnTx/>
                <a:uFillTx/>
                <a:latin typeface="Consolas" panose="020B0609020204030204" pitchFamily="49" charset="0"/>
                <a:ea typeface="+mn-ea"/>
                <a:cs typeface="+mn-cs"/>
              </a:rPr>
              <a:t>html</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2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metacharset</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"utf-8"</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2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metaname</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viewport"</a:t>
            </a:r>
            <a:r>
              <a:rPr kumimoji="0" lang="en-US" sz="12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content</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"width=device-width"</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title</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The Web &amp; HTML</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title</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2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linkhref</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style.css"</a:t>
            </a:r>
            <a:r>
              <a:rPr kumimoji="0" lang="en-US" sz="12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rel</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stylesheet"</a:t>
            </a:r>
            <a:r>
              <a:rPr kumimoji="0" lang="en-US" sz="12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type</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"text/</a:t>
            </a:r>
            <a:r>
              <a:rPr kumimoji="0" lang="en-US" sz="1200" b="0" i="0" u="none" strike="noStrike" kern="1200" cap="none" spc="0" normalizeH="0" baseline="0" noProof="0" dirty="0" err="1">
                <a:ln>
                  <a:noFill/>
                </a:ln>
                <a:solidFill>
                  <a:srgbClr val="AC9037"/>
                </a:solidFill>
                <a:effectLst/>
                <a:uLnTx/>
                <a:uFillTx/>
                <a:latin typeface="Consolas" panose="020B0609020204030204" pitchFamily="49" charset="0"/>
                <a:ea typeface="+mn-ea"/>
                <a:cs typeface="+mn-cs"/>
              </a:rPr>
              <a:t>css</a:t>
            </a:r>
            <a:r>
              <a:rPr kumimoji="0" lang="en-US"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head</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200" b="0" i="0" u="none" strike="noStrike" kern="1200" cap="none" spc="0" normalizeH="0" baseline="0" noProof="0" dirty="0" err="1">
                <a:ln>
                  <a:noFill/>
                </a:ln>
                <a:solidFill>
                  <a:srgbClr val="4D7FE2"/>
                </a:solidFill>
                <a:effectLst/>
                <a:uLnTx/>
                <a:uFillTx/>
                <a:latin typeface="Consolas" panose="020B0609020204030204" pitchFamily="49" charset="0"/>
                <a:ea typeface="+mn-ea"/>
                <a:cs typeface="+mn-cs"/>
              </a:rPr>
              <a:t>script</a:t>
            </a:r>
            <a:r>
              <a:rPr kumimoji="0" lang="en-US" sz="1200" b="0" i="0" u="none" strike="noStrike" kern="1200" cap="none" spc="0" normalizeH="0" baseline="0" noProof="0" dirty="0" err="1">
                <a:ln>
                  <a:noFill/>
                </a:ln>
                <a:solidFill>
                  <a:srgbClr val="984E9C"/>
                </a:solidFill>
                <a:effectLst/>
                <a:uLnTx/>
                <a:uFillTx/>
                <a:latin typeface="Consolas" panose="020B0609020204030204" pitchFamily="49" charset="0"/>
                <a:ea typeface="+mn-ea"/>
                <a:cs typeface="+mn-cs"/>
              </a:rPr>
              <a:t>src</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AC9037"/>
                </a:solidFill>
                <a:effectLst/>
                <a:uLnTx/>
                <a:uFillTx/>
                <a:latin typeface="Consolas" panose="020B0609020204030204" pitchFamily="49" charset="0"/>
                <a:ea typeface="+mn-ea"/>
                <a:cs typeface="+mn-cs"/>
              </a:rPr>
              <a:t>"script.js"</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script</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The Web &amp; HTML </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CS Inc - Transition Year </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 this class we have learned how The Web works and how websites reach our screens.</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We have also learned that websites are built from HTML files and in the next class will look at creating our own webpage. </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  &lt;/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2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US" sz="12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FC2C78A-90EA-43DD-B3F3-6E1F9E598BE1}"/>
              </a:ext>
            </a:extLst>
          </p:cNvPr>
          <p:cNvSpPr txBox="1"/>
          <p:nvPr/>
        </p:nvSpPr>
        <p:spPr>
          <a:xfrm>
            <a:off x="838200" y="1672442"/>
            <a:ext cx="10092655"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We will use the code below to apply some inline styling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Before moving on, what four items do we need to apply the styling to?</a:t>
            </a:r>
          </a:p>
        </p:txBody>
      </p:sp>
      <p:sp>
        <p:nvSpPr>
          <p:cNvPr id="5" name="Content Placeholder 4">
            <a:extLst>
              <a:ext uri="{FF2B5EF4-FFF2-40B4-BE49-F238E27FC236}">
                <a16:creationId xmlns:a16="http://schemas.microsoft.com/office/drawing/2014/main" id="{CDA840B7-CA30-0EB1-600C-F92850074E3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9039174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Inline Styling</a:t>
            </a:r>
          </a:p>
        </p:txBody>
      </p:sp>
      <p:sp>
        <p:nvSpPr>
          <p:cNvPr id="8" name="TextBox 7">
            <a:extLst>
              <a:ext uri="{FF2B5EF4-FFF2-40B4-BE49-F238E27FC236}">
                <a16:creationId xmlns:a16="http://schemas.microsoft.com/office/drawing/2014/main" id="{832C95ED-200A-4F56-AB3A-A0FFCAAAD20E}"/>
              </a:ext>
            </a:extLst>
          </p:cNvPr>
          <p:cNvSpPr txBox="1"/>
          <p:nvPr/>
        </p:nvSpPr>
        <p:spPr>
          <a:xfrm>
            <a:off x="1406554" y="3581400"/>
            <a:ext cx="9986124" cy="2554545"/>
          </a:xfrm>
          <a:prstGeom prst="rect">
            <a:avLst/>
          </a:prstGeom>
          <a:noFill/>
          <a:ln w="57150">
            <a:solidFill>
              <a:srgbClr val="14ABA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The Web &amp; HTML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CS Inc - Transition Year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 this class we have learned how The Web works and how websites reach our screens.</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We have also learned that websites are built from HTML files and in the next class will look at creating our own webpage.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FC2C78A-90EA-43DD-B3F3-6E1F9E598BE1}"/>
              </a:ext>
            </a:extLst>
          </p:cNvPr>
          <p:cNvSpPr txBox="1"/>
          <p:nvPr/>
        </p:nvSpPr>
        <p:spPr>
          <a:xfrm>
            <a:off x="838200" y="1672442"/>
            <a:ext cx="10092655" cy="163121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To change the colours to match the example we need to add inline styling to the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&lt;h1&gt;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&lt;h2&gt;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&lt;h3&gt;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and second &lt;p&gt; element (shown below).</a:t>
            </a:r>
          </a:p>
        </p:txBody>
      </p:sp>
      <p:sp>
        <p:nvSpPr>
          <p:cNvPr id="5" name="Content Placeholder 4">
            <a:extLst>
              <a:ext uri="{FF2B5EF4-FFF2-40B4-BE49-F238E27FC236}">
                <a16:creationId xmlns:a16="http://schemas.microsoft.com/office/drawing/2014/main" id="{D97360EE-9540-0BA3-E642-43D88FA55ADD}"/>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990440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Inline Styling</a:t>
            </a:r>
          </a:p>
        </p:txBody>
      </p:sp>
      <p:sp>
        <p:nvSpPr>
          <p:cNvPr id="8" name="TextBox 7">
            <a:extLst>
              <a:ext uri="{FF2B5EF4-FFF2-40B4-BE49-F238E27FC236}">
                <a16:creationId xmlns:a16="http://schemas.microsoft.com/office/drawing/2014/main" id="{832C95ED-200A-4F56-AB3A-A0FFCAAAD20E}"/>
              </a:ext>
            </a:extLst>
          </p:cNvPr>
          <p:cNvSpPr txBox="1"/>
          <p:nvPr/>
        </p:nvSpPr>
        <p:spPr>
          <a:xfrm>
            <a:off x="1406554" y="3581400"/>
            <a:ext cx="10210058" cy="2554545"/>
          </a:xfrm>
          <a:prstGeom prst="rect">
            <a:avLst/>
          </a:prstGeom>
          <a:noFill/>
          <a:ln w="57150">
            <a:solidFill>
              <a:srgbClr val="14ABA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The Web &amp; HTML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CS Inc - Transition Year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 this class we have learned how The Web works and how websites reach our screens.</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We have also learned that websites are built from HTML files and in the next class will look at creating our own webpage. </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6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US" sz="16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FC2C78A-90EA-43DD-B3F3-6E1F9E598BE1}"/>
              </a:ext>
            </a:extLst>
          </p:cNvPr>
          <p:cNvSpPr txBox="1"/>
          <p:nvPr/>
        </p:nvSpPr>
        <p:spPr>
          <a:xfrm>
            <a:off x="838200" y="1672442"/>
            <a:ext cx="10092655" cy="163121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Elements to style: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&lt;h1&gt;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&lt;h2&gt;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&lt;h3&gt;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and second &lt;p&gt; element.</a:t>
            </a:r>
          </a:p>
        </p:txBody>
      </p:sp>
      <p:pic>
        <p:nvPicPr>
          <p:cNvPr id="6" name="Picture 5">
            <a:extLst>
              <a:ext uri="{FF2B5EF4-FFF2-40B4-BE49-F238E27FC236}">
                <a16:creationId xmlns:a16="http://schemas.microsoft.com/office/drawing/2014/main" id="{5E819992-8F64-4A02-956C-E3D288A77233}"/>
              </a:ext>
            </a:extLst>
          </p:cNvPr>
          <p:cNvPicPr>
            <a:picLocks noChangeAspect="1"/>
          </p:cNvPicPr>
          <p:nvPr/>
        </p:nvPicPr>
        <p:blipFill>
          <a:blip r:embed="rId2"/>
          <a:stretch>
            <a:fillRect/>
          </a:stretch>
        </p:blipFill>
        <p:spPr>
          <a:xfrm>
            <a:off x="5021820" y="1678333"/>
            <a:ext cx="6594792" cy="1592376"/>
          </a:xfrm>
          <a:prstGeom prst="rect">
            <a:avLst/>
          </a:prstGeom>
          <a:ln w="57150">
            <a:solidFill>
              <a:srgbClr val="14ABAC"/>
            </a:solidFill>
          </a:ln>
        </p:spPr>
      </p:pic>
      <p:sp>
        <p:nvSpPr>
          <p:cNvPr id="5" name="Content Placeholder 4">
            <a:extLst>
              <a:ext uri="{FF2B5EF4-FFF2-40B4-BE49-F238E27FC236}">
                <a16:creationId xmlns:a16="http://schemas.microsoft.com/office/drawing/2014/main" id="{3A319DD5-6FC8-70A3-DEA5-FB996BC0CFB6}"/>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414947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2"/>
            <a:ext cx="9320780" cy="821070"/>
          </a:xfrm>
        </p:spPr>
        <p:txBody>
          <a:bodyPr>
            <a:normAutofit/>
          </a:bodyPr>
          <a:lstStyle/>
          <a:p>
            <a:r>
              <a:rPr lang="en-IE" b="1" dirty="0"/>
              <a:t>Inline Styling</a:t>
            </a:r>
          </a:p>
        </p:txBody>
      </p:sp>
      <p:sp>
        <p:nvSpPr>
          <p:cNvPr id="8" name="TextBox 7">
            <a:extLst>
              <a:ext uri="{FF2B5EF4-FFF2-40B4-BE49-F238E27FC236}">
                <a16:creationId xmlns:a16="http://schemas.microsoft.com/office/drawing/2014/main" id="{832C95ED-200A-4F56-AB3A-A0FFCAAAD20E}"/>
              </a:ext>
            </a:extLst>
          </p:cNvPr>
          <p:cNvSpPr txBox="1"/>
          <p:nvPr/>
        </p:nvSpPr>
        <p:spPr>
          <a:xfrm>
            <a:off x="1406553" y="3581400"/>
            <a:ext cx="10592613" cy="2862322"/>
          </a:xfrm>
          <a:prstGeom prst="rect">
            <a:avLst/>
          </a:prstGeom>
          <a:noFill/>
          <a:ln w="57150">
            <a:solidFill>
              <a:srgbClr val="14ABA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84E9C"/>
                </a:solidFill>
                <a:effectLst/>
                <a:highlight>
                  <a:srgbClr val="FFFF00"/>
                </a:highlight>
                <a:uLnTx/>
                <a:uFillTx/>
                <a:latin typeface="Consolas" panose="020B0609020204030204" pitchFamily="49" charset="0"/>
                <a:ea typeface="+mn-ea"/>
                <a:cs typeface="+mn-cs"/>
              </a:rPr>
              <a:t>style</a:t>
            </a:r>
            <a:r>
              <a:rPr kumimoji="0" lang="en-US" sz="1800" b="0" i="0" u="none" strike="noStrike" kern="1200" cap="none" spc="0" normalizeH="0" baseline="0" noProof="0" dirty="0">
                <a:ln>
                  <a:noFill/>
                </a:ln>
                <a:solidFill>
                  <a:srgbClr val="1F217D"/>
                </a:solidFill>
                <a:effectLst/>
                <a:highlight>
                  <a:srgbClr val="FFFF00"/>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AC9037"/>
                </a:solidFill>
                <a:effectLst/>
                <a:highlight>
                  <a:srgbClr val="FFFF00"/>
                </a:highlight>
                <a:uLnTx/>
                <a:uFillTx/>
                <a:latin typeface="Consolas" panose="020B0609020204030204" pitchFamily="49" charset="0"/>
                <a:ea typeface="+mn-ea"/>
                <a:cs typeface="+mn-cs"/>
              </a:rPr>
              <a:t>color:blue</a:t>
            </a:r>
            <a:r>
              <a:rPr kumimoji="0" lang="en-US" sz="1800" b="0" i="0" u="none" strike="noStrike" kern="1200" cap="none" spc="0" normalizeH="0" baseline="0" noProof="0" dirty="0">
                <a:ln>
                  <a:noFill/>
                </a:ln>
                <a:solidFill>
                  <a:srgbClr val="AC9037"/>
                </a:solidFill>
                <a:effectLst/>
                <a:highlight>
                  <a:srgbClr val="FFFF00"/>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1F217D"/>
                </a:solidFill>
                <a:effectLst/>
                <a:highlight>
                  <a:srgbClr val="FFFF00"/>
                </a:highligh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The Web &amp; HTML </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h1</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CS Inc - Transition Year </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h2</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 this class we have learned how The Web works and how websites reach our screens.</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h3</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We have also learned that websites are built from HTML files and in the next class will look at creating our own webpage. </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body</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4D7FE2"/>
                </a:solidFill>
                <a:effectLst/>
                <a:uLnTx/>
                <a:uFillTx/>
                <a:latin typeface="Consolas" panose="020B0609020204030204" pitchFamily="49" charset="0"/>
                <a:ea typeface="+mn-ea"/>
                <a:cs typeface="+mn-cs"/>
              </a:rPr>
              <a:t>html</a:t>
            </a:r>
            <a:r>
              <a:rPr kumimoji="0" lang="en-US" sz="1800" b="0" i="0" u="none" strike="noStrike" kern="1200" cap="none" spc="0" normalizeH="0" baseline="0" noProof="0" dirty="0">
                <a:ln>
                  <a:noFill/>
                </a:ln>
                <a:solidFill>
                  <a:srgbClr val="1F217D"/>
                </a:solidFill>
                <a:effectLst/>
                <a:uLnTx/>
                <a:uFillTx/>
                <a:latin typeface="Consolas" panose="020B0609020204030204" pitchFamily="49" charset="0"/>
                <a:ea typeface="+mn-ea"/>
                <a:cs typeface="+mn-cs"/>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9" name="AutoShape 2" descr="Image preview">
            <a:extLst>
              <a:ext uri="{FF2B5EF4-FFF2-40B4-BE49-F238E27FC236}">
                <a16:creationId xmlns:a16="http://schemas.microsoft.com/office/drawing/2014/main" id="{88CCC146-7174-48A0-89DE-EA2168CC38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descr="Image preview">
            <a:extLst>
              <a:ext uri="{FF2B5EF4-FFF2-40B4-BE49-F238E27FC236}">
                <a16:creationId xmlns:a16="http://schemas.microsoft.com/office/drawing/2014/main" id="{BD5459D8-9955-486F-8DFE-A5E07A94DE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FC2C78A-90EA-43DD-B3F3-6E1F9E598BE1}"/>
              </a:ext>
            </a:extLst>
          </p:cNvPr>
          <p:cNvSpPr txBox="1"/>
          <p:nvPr/>
        </p:nvSpPr>
        <p:spPr>
          <a:xfrm>
            <a:off x="838200" y="1672442"/>
            <a:ext cx="10092655" cy="163121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Elements to style: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&lt;h1 style=“</a:t>
            </a:r>
            <a:r>
              <a:rPr kumimoji="0" lang="en-IE" sz="2000" b="0" i="0" u="none" strike="noStrike" kern="1200" cap="none" spc="0" normalizeH="0" baseline="0" noProof="0" dirty="0" err="1">
                <a:ln>
                  <a:noFill/>
                </a:ln>
                <a:solidFill>
                  <a:prstClr val="black"/>
                </a:solidFill>
                <a:effectLst/>
                <a:uLnTx/>
                <a:uFillTx/>
                <a:latin typeface="Calibri" panose="020F0502020204030204"/>
                <a:ea typeface="+mn-ea"/>
                <a:cs typeface="+mn-cs"/>
              </a:rPr>
              <a:t>color:blue</a:t>
            </a: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&lt;h2&gt;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&lt;h3&gt;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2000" b="0" i="0" u="none" strike="noStrike" kern="1200" cap="none" spc="0" normalizeH="0" baseline="0" noProof="0" dirty="0">
                <a:ln>
                  <a:noFill/>
                </a:ln>
                <a:solidFill>
                  <a:prstClr val="black"/>
                </a:solidFill>
                <a:effectLst/>
                <a:uLnTx/>
                <a:uFillTx/>
                <a:latin typeface="Calibri" panose="020F0502020204030204"/>
                <a:ea typeface="+mn-ea"/>
                <a:cs typeface="+mn-cs"/>
              </a:rPr>
              <a:t>&lt;p&gt;</a:t>
            </a:r>
          </a:p>
        </p:txBody>
      </p:sp>
      <p:pic>
        <p:nvPicPr>
          <p:cNvPr id="6" name="Picture 5">
            <a:extLst>
              <a:ext uri="{FF2B5EF4-FFF2-40B4-BE49-F238E27FC236}">
                <a16:creationId xmlns:a16="http://schemas.microsoft.com/office/drawing/2014/main" id="{B24F687D-E8E7-4B51-BD3A-2F8907A20A45}"/>
              </a:ext>
            </a:extLst>
          </p:cNvPr>
          <p:cNvPicPr>
            <a:picLocks noChangeAspect="1"/>
          </p:cNvPicPr>
          <p:nvPr/>
        </p:nvPicPr>
        <p:blipFill>
          <a:blip r:embed="rId2"/>
          <a:stretch>
            <a:fillRect/>
          </a:stretch>
        </p:blipFill>
        <p:spPr>
          <a:xfrm>
            <a:off x="4999838" y="1697373"/>
            <a:ext cx="6999328" cy="1562192"/>
          </a:xfrm>
          <a:prstGeom prst="rect">
            <a:avLst/>
          </a:prstGeom>
          <a:ln w="57150">
            <a:solidFill>
              <a:srgbClr val="14ABAC"/>
            </a:solidFill>
          </a:ln>
        </p:spPr>
      </p:pic>
      <p:sp>
        <p:nvSpPr>
          <p:cNvPr id="5" name="Content Placeholder 4">
            <a:extLst>
              <a:ext uri="{FF2B5EF4-FFF2-40B4-BE49-F238E27FC236}">
                <a16:creationId xmlns:a16="http://schemas.microsoft.com/office/drawing/2014/main" id="{0F0D20D9-4645-51B7-EF3F-640E0355583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257637905"/>
      </p:ext>
    </p:extLst>
  </p:cSld>
  <p:clrMapOvr>
    <a:masterClrMapping/>
  </p:clrMapOvr>
</p:sld>
</file>

<file path=ppt/theme/theme1.xml><?xml version="1.0" encoding="utf-8"?>
<a:theme xmlns:a="http://schemas.openxmlformats.org/drawingml/2006/main" name="DashVTI">
  <a:themeElements>
    <a:clrScheme name="AnalogousFromDarkSeedLeftStep">
      <a:dk1>
        <a:srgbClr val="000000"/>
      </a:dk1>
      <a:lt1>
        <a:srgbClr val="FFFFFF"/>
      </a:lt1>
      <a:dk2>
        <a:srgbClr val="1C2831"/>
      </a:dk2>
      <a:lt2>
        <a:srgbClr val="F0F3F1"/>
      </a:lt2>
      <a:accent1>
        <a:srgbClr val="C34DB7"/>
      </a:accent1>
      <a:accent2>
        <a:srgbClr val="8C3BB1"/>
      </a:accent2>
      <a:accent3>
        <a:srgbClr val="6D4DC3"/>
      </a:accent3>
      <a:accent4>
        <a:srgbClr val="3F50B3"/>
      </a:accent4>
      <a:accent5>
        <a:srgbClr val="4D90C3"/>
      </a:accent5>
      <a:accent6>
        <a:srgbClr val="3BAFB1"/>
      </a:accent6>
      <a:hlink>
        <a:srgbClr val="3F72BF"/>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59C47FF1BBBD41944C27E755792B60" ma:contentTypeVersion="13" ma:contentTypeDescription="Create a new document." ma:contentTypeScope="" ma:versionID="10712fcb74858acd939241f8f14c3c2a">
  <xsd:schema xmlns:xsd="http://www.w3.org/2001/XMLSchema" xmlns:xs="http://www.w3.org/2001/XMLSchema" xmlns:p="http://schemas.microsoft.com/office/2006/metadata/properties" xmlns:ns1="http://schemas.microsoft.com/sharepoint/v3" xmlns:ns2="2a24f1cd-5e3a-428d-a962-0c0266cdec1f" xmlns:ns3="2522d011-583a-4cec-893b-a3e4ebe7a880" targetNamespace="http://schemas.microsoft.com/office/2006/metadata/properties" ma:root="true" ma:fieldsID="762bbfe59eafa4ea92fb4b763fa075a5" ns1:_="" ns2:_="" ns3:_="">
    <xsd:import namespace="http://schemas.microsoft.com/sharepoint/v3"/>
    <xsd:import namespace="2a24f1cd-5e3a-428d-a962-0c0266cdec1f"/>
    <xsd:import namespace="2522d011-583a-4cec-893b-a3e4ebe7a88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24f1cd-5e3a-428d-a962-0c0266cdec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12559f9-f71b-4af0-bfaa-ab2f6ccdd4a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22d011-583a-4cec-893b-a3e4ebe7a88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8a40212-ea4a-4620-9c44-1250f1e428a8}" ma:internalName="TaxCatchAll" ma:showField="CatchAllData" ma:web="2522d011-583a-4cec-893b-a3e4ebe7a88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2a24f1cd-5e3a-428d-a962-0c0266cdec1f">
      <Terms xmlns="http://schemas.microsoft.com/office/infopath/2007/PartnerControls"/>
    </lcf76f155ced4ddcb4097134ff3c332f>
    <_ip_UnifiedCompliancePolicyProperties xmlns="http://schemas.microsoft.com/sharepoint/v3" xsi:nil="true"/>
    <TaxCatchAll xmlns="2522d011-583a-4cec-893b-a3e4ebe7a880" xsi:nil="true"/>
  </documentManagement>
</p:properties>
</file>

<file path=customXml/itemProps1.xml><?xml version="1.0" encoding="utf-8"?>
<ds:datastoreItem xmlns:ds="http://schemas.openxmlformats.org/officeDocument/2006/customXml" ds:itemID="{74D02D53-1D03-467F-A770-A86A829EEDA7}"/>
</file>

<file path=customXml/itemProps2.xml><?xml version="1.0" encoding="utf-8"?>
<ds:datastoreItem xmlns:ds="http://schemas.openxmlformats.org/officeDocument/2006/customXml" ds:itemID="{3A9BCCDD-7315-4269-A8B2-B805B418F407}"/>
</file>

<file path=customXml/itemProps3.xml><?xml version="1.0" encoding="utf-8"?>
<ds:datastoreItem xmlns:ds="http://schemas.openxmlformats.org/officeDocument/2006/customXml" ds:itemID="{8455DCDE-B8B5-4484-8686-0037D6B843ED}"/>
</file>

<file path=docProps/app.xml><?xml version="1.0" encoding="utf-8"?>
<Properties xmlns="http://schemas.openxmlformats.org/officeDocument/2006/extended-properties" xmlns:vt="http://schemas.openxmlformats.org/officeDocument/2006/docPropsVTypes">
  <TotalTime>81</TotalTime>
  <Words>14566</Words>
  <Application>Microsoft Office PowerPoint</Application>
  <PresentationFormat>Widescreen</PresentationFormat>
  <Paragraphs>1814</Paragraphs>
  <Slides>190</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190</vt:i4>
      </vt:variant>
    </vt:vector>
  </HeadingPairs>
  <TitlesOfParts>
    <vt:vector size="200" baseType="lpstr">
      <vt:lpstr>Arial</vt:lpstr>
      <vt:lpstr>Arial,Sans-Serif</vt:lpstr>
      <vt:lpstr>Calibri</vt:lpstr>
      <vt:lpstr>Calibri Light</vt:lpstr>
      <vt:lpstr>Consolas</vt:lpstr>
      <vt:lpstr>Georgia</vt:lpstr>
      <vt:lpstr>Grandview Display</vt:lpstr>
      <vt:lpstr>DashVTI</vt:lpstr>
      <vt:lpstr>Office Theme</vt:lpstr>
      <vt:lpstr>1_Office Theme</vt:lpstr>
      <vt:lpstr>HTML &amp; CSS</vt:lpstr>
      <vt:lpstr>Web Design &amp; Development What will we cover in these classes?</vt:lpstr>
      <vt:lpstr>What is the Internet?</vt:lpstr>
      <vt:lpstr>The Internet</vt:lpstr>
      <vt:lpstr>The Internet</vt:lpstr>
      <vt:lpstr>The Internet</vt:lpstr>
      <vt:lpstr>The Internet</vt:lpstr>
      <vt:lpstr>The Internet</vt:lpstr>
      <vt:lpstr>The World Wide Web</vt:lpstr>
      <vt:lpstr>The World Wide Web</vt:lpstr>
      <vt:lpstr>Client Server Relationships</vt:lpstr>
      <vt:lpstr>Client Server Relationships</vt:lpstr>
      <vt:lpstr>Communication Protocols</vt:lpstr>
      <vt:lpstr>The World Wide Web</vt:lpstr>
      <vt:lpstr>The World Wide Web</vt:lpstr>
      <vt:lpstr>The World Wide Web</vt:lpstr>
      <vt:lpstr>The World Wide Web</vt:lpstr>
      <vt:lpstr>Client Server Relationships</vt:lpstr>
      <vt:lpstr>Summary</vt:lpstr>
      <vt:lpstr>PowerPoint Presentation</vt:lpstr>
      <vt:lpstr>Web Design &amp; Development What will we cover in these classes?</vt:lpstr>
      <vt:lpstr>How are websites made?</vt:lpstr>
      <vt:lpstr>How are websites made?</vt:lpstr>
      <vt:lpstr>How are websites made?</vt:lpstr>
      <vt:lpstr>How are websites made?</vt:lpstr>
      <vt:lpstr>How are websites made?</vt:lpstr>
      <vt:lpstr>How are websites made?</vt:lpstr>
      <vt:lpstr>Summary</vt:lpstr>
      <vt:lpstr>PowerPoint Presentation</vt:lpstr>
      <vt:lpstr>Web Design &amp; Development What will we cover in these classes?</vt:lpstr>
      <vt:lpstr>HTML – Hyper Text Markup Language</vt:lpstr>
      <vt:lpstr>HTML – Hyper Text Markup Language</vt:lpstr>
      <vt:lpstr>Review: What makes up a HTML element?</vt:lpstr>
      <vt:lpstr>Sections within HTML document</vt:lpstr>
      <vt:lpstr>&lt;!DOCTYPE&gt; tag</vt:lpstr>
      <vt:lpstr>&lt;html&gt; tags</vt:lpstr>
      <vt:lpstr>&lt;head&gt; tags</vt:lpstr>
      <vt:lpstr>&lt;head&gt; tags</vt:lpstr>
      <vt:lpstr>Example of a head tag:</vt:lpstr>
      <vt:lpstr>&lt;body&gt; tags</vt:lpstr>
      <vt:lpstr>Heading tags</vt:lpstr>
      <vt:lpstr>Heading tags</vt:lpstr>
      <vt:lpstr>Paragraph tags</vt:lpstr>
      <vt:lpstr>Lists</vt:lpstr>
      <vt:lpstr>Unordered Lists</vt:lpstr>
      <vt:lpstr>Ordered Lists</vt:lpstr>
      <vt:lpstr>Summary </vt:lpstr>
      <vt:lpstr>PowerPoint Presentation</vt:lpstr>
      <vt:lpstr>What will we cover in this class?</vt:lpstr>
      <vt:lpstr>Why use images in HTML?</vt:lpstr>
      <vt:lpstr>Why use images in HTML?</vt:lpstr>
      <vt:lpstr>Why use images in HTML?</vt:lpstr>
      <vt:lpstr>Effective use of images.</vt:lpstr>
      <vt:lpstr>Effective use of images.</vt:lpstr>
      <vt:lpstr>Using images in HTML</vt:lpstr>
      <vt:lpstr>Using the images folder in Repl.it</vt:lpstr>
      <vt:lpstr>Using images in HTML</vt:lpstr>
      <vt:lpstr>Using images in HTML</vt:lpstr>
      <vt:lpstr>Using images in HTML</vt:lpstr>
      <vt:lpstr>The source attribute</vt:lpstr>
      <vt:lpstr>The alt attribute</vt:lpstr>
      <vt:lpstr>Summary</vt:lpstr>
      <vt:lpstr>PowerPoint Presentation</vt:lpstr>
      <vt:lpstr>The Web What will we cover in these classes?</vt:lpstr>
      <vt:lpstr>Review: What did we cover in the last class?</vt:lpstr>
      <vt:lpstr>What will we cover in this class?</vt:lpstr>
      <vt:lpstr>Hyperlinks - What are they?</vt:lpstr>
      <vt:lpstr>Hyperlinks - What are they?</vt:lpstr>
      <vt:lpstr>Hyperlinks – How do they work?</vt:lpstr>
      <vt:lpstr>Hyperlinks – Let’s break them down</vt:lpstr>
      <vt:lpstr>Hyperlinks – linking to a new website</vt:lpstr>
      <vt:lpstr>Hyperlinks – linking to a new website</vt:lpstr>
      <vt:lpstr>Hyperlinks – linking internally</vt:lpstr>
      <vt:lpstr>Hyperlinks – linking internally</vt:lpstr>
      <vt:lpstr>Hyperlinks – linking internally</vt:lpstr>
      <vt:lpstr>Recap</vt:lpstr>
      <vt:lpstr>The Web What will we cover in these classes?</vt:lpstr>
      <vt:lpstr>Summary</vt:lpstr>
      <vt:lpstr>PowerPoint Presentation</vt:lpstr>
      <vt:lpstr>The Web What will we cover in these classes?</vt:lpstr>
      <vt:lpstr>Review: What did we cover in the HTML classes?</vt:lpstr>
      <vt:lpstr>What will we cover in this class?</vt:lpstr>
      <vt:lpstr>CSS – What is it?</vt:lpstr>
      <vt:lpstr>CSS – What is it?</vt:lpstr>
      <vt:lpstr>CSS – What can we change?</vt:lpstr>
      <vt:lpstr>CSS – What does it do?</vt:lpstr>
      <vt:lpstr>CSS – Webpage – No CSS applied.</vt:lpstr>
      <vt:lpstr>Sample Webpage Styled with CSS</vt:lpstr>
      <vt:lpstr>Sample Webpage Styled with CSS</vt:lpstr>
      <vt:lpstr>Sample Webpage Styled with CSS</vt:lpstr>
      <vt:lpstr>Sample Webpage Styled with CSS</vt:lpstr>
      <vt:lpstr>CSS – So how does it work?</vt:lpstr>
      <vt:lpstr>CSS – How do we use it?</vt:lpstr>
      <vt:lpstr>CSS – How do we use it?</vt:lpstr>
      <vt:lpstr>Inline Styling</vt:lpstr>
      <vt:lpstr>Inline Styling</vt:lpstr>
      <vt:lpstr>Inline Styling</vt:lpstr>
      <vt:lpstr>Inline Styling</vt:lpstr>
      <vt:lpstr>Inline Styling</vt:lpstr>
      <vt:lpstr>Inline Styling</vt:lpstr>
      <vt:lpstr>Inline Styling</vt:lpstr>
      <vt:lpstr>Inline Styling</vt:lpstr>
      <vt:lpstr>The Web What’s next?</vt:lpstr>
      <vt:lpstr>Summary</vt:lpstr>
      <vt:lpstr>PowerPoint Presentation</vt:lpstr>
      <vt:lpstr>The Web What will we cover in these classes?</vt:lpstr>
      <vt:lpstr>Review:  What did we cover in the last class?</vt:lpstr>
      <vt:lpstr>What will we cover in this class?</vt:lpstr>
      <vt:lpstr>CSS – External Style Sheets</vt:lpstr>
      <vt:lpstr>CSS – External Style Sheets</vt:lpstr>
      <vt:lpstr>CSS – External Style Sheets</vt:lpstr>
      <vt:lpstr>CSS – External Style Sheets</vt:lpstr>
      <vt:lpstr>CSS – External Style Sheets</vt:lpstr>
      <vt:lpstr>CSS – External Style Sheets</vt:lpstr>
      <vt:lpstr>CSS – Navigation between pages</vt:lpstr>
      <vt:lpstr>CSS – Navigation Bars</vt:lpstr>
      <vt:lpstr>CSS – Navigation Bars</vt:lpstr>
      <vt:lpstr>CSS – Navigation Bars</vt:lpstr>
      <vt:lpstr>Summary</vt:lpstr>
      <vt:lpstr>PowerPoint Presentation</vt:lpstr>
      <vt:lpstr>Web Design &amp; Development What will we cover in these classes?</vt:lpstr>
      <vt:lpstr>Review: What did we cover in the last classes?</vt:lpstr>
      <vt:lpstr>What will we cover in this class?</vt:lpstr>
      <vt:lpstr>What will we cover in this class?</vt:lpstr>
      <vt:lpstr>Set up a new Repl session for the task</vt:lpstr>
      <vt:lpstr>Building a Portfolio Website - Planning</vt:lpstr>
      <vt:lpstr>Setting up the project</vt:lpstr>
      <vt:lpstr>Homepage</vt:lpstr>
      <vt:lpstr>Homepage</vt:lpstr>
      <vt:lpstr>Webpages</vt:lpstr>
      <vt:lpstr>Homepage</vt:lpstr>
      <vt:lpstr>Homepage</vt:lpstr>
      <vt:lpstr>Building the individual lesson pages</vt:lpstr>
      <vt:lpstr>Building the individual lesson pages</vt:lpstr>
      <vt:lpstr>Embedding code</vt:lpstr>
      <vt:lpstr>Embedding code</vt:lpstr>
      <vt:lpstr>Embedding code</vt:lpstr>
      <vt:lpstr>Embedding code</vt:lpstr>
      <vt:lpstr>PowerPoint Presentation</vt:lpstr>
      <vt:lpstr>Embedding code </vt:lpstr>
      <vt:lpstr>Completed Homepage &amp; Micro:Bit page</vt:lpstr>
      <vt:lpstr>Summary</vt:lpstr>
      <vt:lpstr>PowerPoint Presentation</vt:lpstr>
      <vt:lpstr>Web Design &amp; Development What will we cover in these classes?</vt:lpstr>
      <vt:lpstr>Review:  What did we cover in the classes so far?</vt:lpstr>
      <vt:lpstr>What will we cover in this class?</vt:lpstr>
      <vt:lpstr>Bootstrap – What is it?</vt:lpstr>
      <vt:lpstr>Bootstrap – Pros &amp; Cons</vt:lpstr>
      <vt:lpstr>Bootstrap – How do we use it?</vt:lpstr>
      <vt:lpstr>Bootstrap – Some things to know</vt:lpstr>
      <vt:lpstr>Sample Webpage styled with Bootstrap</vt:lpstr>
      <vt:lpstr>Another Webpage styled with Bootstrap</vt:lpstr>
      <vt:lpstr>Another Webpage styled with Bootstrap</vt:lpstr>
      <vt:lpstr>Bootstrap – The Grid</vt:lpstr>
      <vt:lpstr>Bootstrap – The Grid</vt:lpstr>
      <vt:lpstr>Bootstrap – Responsive Design</vt:lpstr>
      <vt:lpstr>Bootstrap – Responsive Design</vt:lpstr>
      <vt:lpstr>Bootstrap – Responsive Design</vt:lpstr>
      <vt:lpstr>Bootstrap – Colours</vt:lpstr>
      <vt:lpstr>Bootstrap – Colours</vt:lpstr>
      <vt:lpstr>Bootstrap – Buttons</vt:lpstr>
      <vt:lpstr>Bootstrap – Hamburger Nav Bar</vt:lpstr>
      <vt:lpstr>Bootstrap – Hamburger Nav Bar</vt:lpstr>
      <vt:lpstr>Bootstrap – Hamburger Nav Bar </vt:lpstr>
      <vt:lpstr>Bootstrap – Hamburger Nav Bar </vt:lpstr>
      <vt:lpstr>Bootstrap </vt:lpstr>
      <vt:lpstr>Summary</vt:lpstr>
      <vt:lpstr>PowerPoint Presentation</vt:lpstr>
      <vt:lpstr>PowerPoint Presentation</vt:lpstr>
      <vt:lpstr>Bootstrap – The Grid</vt:lpstr>
      <vt:lpstr>Bootstrap – The Grid</vt:lpstr>
      <vt:lpstr>Bootstrap – Responsive Columns</vt:lpstr>
      <vt:lpstr>Bootstrap – How to reference elements</vt:lpstr>
      <vt:lpstr>Bootstrap – Colours</vt:lpstr>
      <vt:lpstr>Bootstrap – Cards</vt:lpstr>
      <vt:lpstr>Bootstrap – Buttons</vt:lpstr>
      <vt:lpstr>Bootstrap – Hamburger Nav Bar - Template</vt:lpstr>
      <vt:lpstr>Bootstrap – Useful Links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Pauline Smyth</dc:creator>
  <cp:lastModifiedBy>Pauline Smyth</cp:lastModifiedBy>
  <cp:revision>1</cp:revision>
  <dcterms:created xsi:type="dcterms:W3CDTF">2024-10-02T11:19:43Z</dcterms:created>
  <dcterms:modified xsi:type="dcterms:W3CDTF">2024-10-15T12:15:19Z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0x0101008D59C47FF1BBBD41944C27E755792B60</vt:lpwstr>
  </property>
</Properties>
</file>